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docMetadata/LabelInfo.xml" ContentType="application/vnd.ms-office.classificationlabel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58" r:id="rId5"/>
    <p:sldId id="260" r:id="rId6"/>
    <p:sldId id="261" r:id="rId7"/>
    <p:sldId id="263" r:id="rId8"/>
    <p:sldId id="262" r:id="rId9"/>
    <p:sldId id="264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59" r:id="rId2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9175F-164D-4158-8DFF-EC134CC04E93}" v="6" dt="2025-01-20T19:12:04.0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7" autoAdjust="0"/>
    <p:restoredTop sz="76339" autoAdjust="0"/>
  </p:normalViewPr>
  <p:slideViewPr>
    <p:cSldViewPr snapToGrid="0">
      <p:cViewPr varScale="1">
        <p:scale>
          <a:sx n="57" d="100"/>
          <a:sy n="57" d="100"/>
        </p:scale>
        <p:origin x="-825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Reeringh (student)" userId="9854947a-68c6-44f1-805d-7bc03a0b0a05" providerId="ADAL" clId="{4A49175F-164D-4158-8DFF-EC134CC04E93}"/>
    <pc:docChg chg="undo custSel modSld">
      <pc:chgData name="Justin Reeringh (student)" userId="9854947a-68c6-44f1-805d-7bc03a0b0a05" providerId="ADAL" clId="{4A49175F-164D-4158-8DFF-EC134CC04E93}" dt="2025-01-20T19:12:04.014" v="5" actId="790"/>
      <pc:docMkLst>
        <pc:docMk/>
      </pc:docMkLst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56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56"/>
            <ac:spMk id="85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56"/>
            <ac:spMk id="86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57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57"/>
            <ac:spMk id="87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57"/>
            <ac:spMk id="89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57"/>
            <ac:spMk id="90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58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58"/>
            <ac:spMk id="91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58"/>
            <ac:spMk id="92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59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59"/>
            <ac:spMk id="93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59"/>
            <ac:spMk id="94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59"/>
            <ac:spMk id="95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59"/>
            <ac:spMk id="96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60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0"/>
            <ac:spMk id="98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0"/>
            <ac:spMk id="99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61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1"/>
            <ac:spMk id="101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1"/>
            <ac:spMk id="102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62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2"/>
            <ac:spMk id="105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2"/>
            <ac:spMk id="106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63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3"/>
            <ac:spMk id="109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3"/>
            <ac:spMk id="110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64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4"/>
            <ac:spMk id="111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4"/>
            <ac:spMk id="112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4"/>
            <ac:spMk id="113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65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5"/>
            <ac:spMk id="115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5"/>
            <ac:spMk id="116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66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6"/>
            <ac:spMk id="118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67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7"/>
            <ac:spMk id="121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7"/>
            <ac:spMk id="122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68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8"/>
            <ac:spMk id="124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8"/>
            <ac:spMk id="125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8"/>
            <ac:spMk id="126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69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9"/>
            <ac:spMk id="128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9"/>
            <ac:spMk id="129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69"/>
            <ac:spMk id="130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70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0"/>
            <ac:spMk id="131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0"/>
            <ac:spMk id="132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0"/>
            <ac:spMk id="133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71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1"/>
            <ac:spMk id="135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1"/>
            <ac:spMk id="136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1"/>
            <ac:spMk id="137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72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2"/>
            <ac:spMk id="139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2"/>
            <ac:spMk id="140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2"/>
            <ac:spMk id="141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73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3"/>
            <ac:spMk id="143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3"/>
            <ac:spMk id="144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3"/>
            <ac:spMk id="145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3"/>
            <ac:spMk id="146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74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4"/>
            <ac:spMk id="148" creationId="{00000000-0000-0000-0000-000000000000}"/>
          </ac:spMkLst>
        </pc:spChg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4"/>
            <ac:spMk id="149" creationId="{00000000-0000-0000-0000-000000000000}"/>
          </ac:spMkLst>
        </pc:spChg>
      </pc:sldChg>
      <pc:sldChg chg="modSp mod">
        <pc:chgData name="Justin Reeringh (student)" userId="9854947a-68c6-44f1-805d-7bc03a0b0a05" providerId="ADAL" clId="{4A49175F-164D-4158-8DFF-EC134CC04E93}" dt="2025-01-20T19:12:04.014" v="5" actId="790"/>
        <pc:sldMkLst>
          <pc:docMk/>
          <pc:sldMk cId="0" sldId="275"/>
        </pc:sldMkLst>
        <pc:spChg chg="mod">
          <ac:chgData name="Justin Reeringh (student)" userId="9854947a-68c6-44f1-805d-7bc03a0b0a05" providerId="ADAL" clId="{4A49175F-164D-4158-8DFF-EC134CC04E93}" dt="2025-01-20T19:12:04.014" v="5" actId="790"/>
          <ac:spMkLst>
            <pc:docMk/>
            <pc:sldMk cId="0" sldId="275"/>
            <ac:spMk id="152" creationId="{00000000-0000-0000-0000-000000000000}"/>
          </ac:spMkLst>
        </pc:spChg>
      </pc:sldChg>
    </pc:docChg>
  </pc:docChgLst>
  <pc:docChgLst>
    <pc:chgData name="Justin Reeringh (student)" userId="9854947a-68c6-44f1-805d-7bc03a0b0a05" providerId="ADAL" clId="{82DFE5EB-9A61-4B6F-B26C-39787B91358A}"/>
    <pc:docChg chg="undo custSel modSld">
      <pc:chgData name="Justin Reeringh (student)" userId="9854947a-68c6-44f1-805d-7bc03a0b0a05" providerId="ADAL" clId="{82DFE5EB-9A61-4B6F-B26C-39787B91358A}" dt="2024-02-03T15:24:17.319" v="88" actId="14100"/>
      <pc:docMkLst>
        <pc:docMk/>
      </pc:docMkLst>
      <pc:sldChg chg="modNotesTx">
        <pc:chgData name="Justin Reeringh (student)" userId="9854947a-68c6-44f1-805d-7bc03a0b0a05" providerId="ADAL" clId="{82DFE5EB-9A61-4B6F-B26C-39787B91358A}" dt="2024-02-03T15:04:43.156" v="6" actId="790"/>
        <pc:sldMkLst>
          <pc:docMk/>
          <pc:sldMk cId="0" sldId="257"/>
        </pc:sldMkLst>
      </pc:sldChg>
      <pc:sldChg chg="modNotesTx">
        <pc:chgData name="Justin Reeringh (student)" userId="9854947a-68c6-44f1-805d-7bc03a0b0a05" providerId="ADAL" clId="{82DFE5EB-9A61-4B6F-B26C-39787B91358A}" dt="2024-02-03T15:05:29.421" v="57" actId="20577"/>
        <pc:sldMkLst>
          <pc:docMk/>
          <pc:sldMk cId="0" sldId="258"/>
        </pc:sldMkLst>
      </pc:sldChg>
      <pc:sldChg chg="modSp mod">
        <pc:chgData name="Justin Reeringh (student)" userId="9854947a-68c6-44f1-805d-7bc03a0b0a05" providerId="ADAL" clId="{82DFE5EB-9A61-4B6F-B26C-39787B91358A}" dt="2024-02-03T15:04:03.770" v="5" actId="1076"/>
        <pc:sldMkLst>
          <pc:docMk/>
          <pc:sldMk cId="0" sldId="261"/>
        </pc:sldMkLst>
        <pc:spChg chg="mod">
          <ac:chgData name="Justin Reeringh (student)" userId="9854947a-68c6-44f1-805d-7bc03a0b0a05" providerId="ADAL" clId="{82DFE5EB-9A61-4B6F-B26C-39787B91358A}" dt="2024-02-03T15:04:03.770" v="5" actId="1076"/>
          <ac:spMkLst>
            <pc:docMk/>
            <pc:sldMk cId="0" sldId="261"/>
            <ac:spMk id="101" creationId="{00000000-0000-0000-0000-000000000000}"/>
          </ac:spMkLst>
        </pc:spChg>
      </pc:sldChg>
      <pc:sldChg chg="modSp mod">
        <pc:chgData name="Justin Reeringh (student)" userId="9854947a-68c6-44f1-805d-7bc03a0b0a05" providerId="ADAL" clId="{82DFE5EB-9A61-4B6F-B26C-39787B91358A}" dt="2024-02-03T15:24:17.319" v="88" actId="14100"/>
        <pc:sldMkLst>
          <pc:docMk/>
          <pc:sldMk cId="0" sldId="262"/>
        </pc:sldMkLst>
        <pc:spChg chg="mod">
          <ac:chgData name="Justin Reeringh (student)" userId="9854947a-68c6-44f1-805d-7bc03a0b0a05" providerId="ADAL" clId="{82DFE5EB-9A61-4B6F-B26C-39787B91358A}" dt="2024-02-03T15:03:37.452" v="1" actId="1076"/>
          <ac:spMkLst>
            <pc:docMk/>
            <pc:sldMk cId="0" sldId="262"/>
            <ac:spMk id="105" creationId="{00000000-0000-0000-0000-000000000000}"/>
          </ac:spMkLst>
        </pc:spChg>
        <pc:spChg chg="mod">
          <ac:chgData name="Justin Reeringh (student)" userId="9854947a-68c6-44f1-805d-7bc03a0b0a05" providerId="ADAL" clId="{82DFE5EB-9A61-4B6F-B26C-39787B91358A}" dt="2024-02-03T15:23:59.786" v="83" actId="255"/>
          <ac:spMkLst>
            <pc:docMk/>
            <pc:sldMk cId="0" sldId="262"/>
            <ac:spMk id="106" creationId="{00000000-0000-0000-0000-000000000000}"/>
          </ac:spMkLst>
        </pc:spChg>
        <pc:picChg chg="mod">
          <ac:chgData name="Justin Reeringh (student)" userId="9854947a-68c6-44f1-805d-7bc03a0b0a05" providerId="ADAL" clId="{82DFE5EB-9A61-4B6F-B26C-39787B91358A}" dt="2024-02-03T15:24:17.319" v="88" actId="14100"/>
          <ac:picMkLst>
            <pc:docMk/>
            <pc:sldMk cId="0" sldId="262"/>
            <ac:picMk id="103" creationId="{00000000-0000-0000-0000-000000000000}"/>
          </ac:picMkLst>
        </pc:picChg>
        <pc:picChg chg="mod">
          <ac:chgData name="Justin Reeringh (student)" userId="9854947a-68c6-44f1-805d-7bc03a0b0a05" providerId="ADAL" clId="{82DFE5EB-9A61-4B6F-B26C-39787B91358A}" dt="2024-02-03T15:24:12.824" v="87" actId="1076"/>
          <ac:picMkLst>
            <pc:docMk/>
            <pc:sldMk cId="0" sldId="262"/>
            <ac:picMk id="104" creationId="{00000000-0000-0000-0000-000000000000}"/>
          </ac:picMkLst>
        </pc:picChg>
      </pc:sldChg>
      <pc:sldChg chg="modSp mod">
        <pc:chgData name="Justin Reeringh (student)" userId="9854947a-68c6-44f1-805d-7bc03a0b0a05" providerId="ADAL" clId="{82DFE5EB-9A61-4B6F-B26C-39787B91358A}" dt="2024-02-03T15:03:46.194" v="3" actId="1076"/>
        <pc:sldMkLst>
          <pc:docMk/>
          <pc:sldMk cId="0" sldId="263"/>
        </pc:sldMkLst>
        <pc:spChg chg="mod">
          <ac:chgData name="Justin Reeringh (student)" userId="9854947a-68c6-44f1-805d-7bc03a0b0a05" providerId="ADAL" clId="{82DFE5EB-9A61-4B6F-B26C-39787B91358A}" dt="2024-02-03T15:03:46.194" v="3" actId="1076"/>
          <ac:spMkLst>
            <pc:docMk/>
            <pc:sldMk cId="0" sldId="263"/>
            <ac:spMk id="109" creationId="{00000000-0000-0000-0000-000000000000}"/>
          </ac:spMkLst>
        </pc:spChg>
      </pc:sldChg>
      <pc:sldChg chg="modSp mod">
        <pc:chgData name="Justin Reeringh (student)" userId="9854947a-68c6-44f1-805d-7bc03a0b0a05" providerId="ADAL" clId="{82DFE5EB-9A61-4B6F-B26C-39787B91358A}" dt="2024-02-03T15:23:27.532" v="77" actId="1076"/>
        <pc:sldMkLst>
          <pc:docMk/>
          <pc:sldMk cId="0" sldId="264"/>
        </pc:sldMkLst>
        <pc:spChg chg="mod">
          <ac:chgData name="Justin Reeringh (student)" userId="9854947a-68c6-44f1-805d-7bc03a0b0a05" providerId="ADAL" clId="{82DFE5EB-9A61-4B6F-B26C-39787B91358A}" dt="2024-02-03T15:23:20.009" v="75" actId="1076"/>
          <ac:spMkLst>
            <pc:docMk/>
            <pc:sldMk cId="0" sldId="264"/>
            <ac:spMk id="111" creationId="{00000000-0000-0000-0000-000000000000}"/>
          </ac:spMkLst>
        </pc:spChg>
        <pc:spChg chg="mod">
          <ac:chgData name="Justin Reeringh (student)" userId="9854947a-68c6-44f1-805d-7bc03a0b0a05" providerId="ADAL" clId="{82DFE5EB-9A61-4B6F-B26C-39787B91358A}" dt="2024-02-03T15:23:27.532" v="77" actId="1076"/>
          <ac:spMkLst>
            <pc:docMk/>
            <pc:sldMk cId="0" sldId="264"/>
            <ac:spMk id="112" creationId="{00000000-0000-0000-0000-000000000000}"/>
          </ac:spMkLst>
        </pc:spChg>
        <pc:picChg chg="mod">
          <ac:chgData name="Justin Reeringh (student)" userId="9854947a-68c6-44f1-805d-7bc03a0b0a05" providerId="ADAL" clId="{82DFE5EB-9A61-4B6F-B26C-39787B91358A}" dt="2024-02-03T15:23:23.374" v="76" actId="1076"/>
          <ac:picMkLst>
            <pc:docMk/>
            <pc:sldMk cId="0" sldId="264"/>
            <ac:picMk id="114" creationId="{00000000-0000-0000-0000-000000000000}"/>
          </ac:picMkLst>
        </pc:picChg>
      </pc:sldChg>
      <pc:sldChg chg="modSp mod">
        <pc:chgData name="Justin Reeringh (student)" userId="9854947a-68c6-44f1-805d-7bc03a0b0a05" providerId="ADAL" clId="{82DFE5EB-9A61-4B6F-B26C-39787B91358A}" dt="2024-02-03T15:23:11.192" v="74" actId="1076"/>
        <pc:sldMkLst>
          <pc:docMk/>
          <pc:sldMk cId="0" sldId="269"/>
        </pc:sldMkLst>
        <pc:spChg chg="mod">
          <ac:chgData name="Justin Reeringh (student)" userId="9854947a-68c6-44f1-805d-7bc03a0b0a05" providerId="ADAL" clId="{82DFE5EB-9A61-4B6F-B26C-39787B91358A}" dt="2024-02-03T15:23:02.716" v="72" actId="1076"/>
          <ac:spMkLst>
            <pc:docMk/>
            <pc:sldMk cId="0" sldId="269"/>
            <ac:spMk id="128" creationId="{00000000-0000-0000-0000-000000000000}"/>
          </ac:spMkLst>
        </pc:spChg>
        <pc:spChg chg="mod">
          <ac:chgData name="Justin Reeringh (student)" userId="9854947a-68c6-44f1-805d-7bc03a0b0a05" providerId="ADAL" clId="{82DFE5EB-9A61-4B6F-B26C-39787B91358A}" dt="2024-02-03T15:23:11.192" v="74" actId="1076"/>
          <ac:spMkLst>
            <pc:docMk/>
            <pc:sldMk cId="0" sldId="269"/>
            <ac:spMk id="129" creationId="{00000000-0000-0000-0000-000000000000}"/>
          </ac:spMkLst>
        </pc:spChg>
        <pc:picChg chg="mod">
          <ac:chgData name="Justin Reeringh (student)" userId="9854947a-68c6-44f1-805d-7bc03a0b0a05" providerId="ADAL" clId="{82DFE5EB-9A61-4B6F-B26C-39787B91358A}" dt="2024-02-03T15:23:07.544" v="73" actId="1076"/>
          <ac:picMkLst>
            <pc:docMk/>
            <pc:sldMk cId="0" sldId="269"/>
            <ac:picMk id="127" creationId="{00000000-0000-0000-0000-000000000000}"/>
          </ac:picMkLst>
        </pc:picChg>
      </pc:sldChg>
      <pc:sldChg chg="modSp mod">
        <pc:chgData name="Justin Reeringh (student)" userId="9854947a-68c6-44f1-805d-7bc03a0b0a05" providerId="ADAL" clId="{82DFE5EB-9A61-4B6F-B26C-39787B91358A}" dt="2024-02-03T15:22:53.563" v="71" actId="1076"/>
        <pc:sldMkLst>
          <pc:docMk/>
          <pc:sldMk cId="0" sldId="270"/>
        </pc:sldMkLst>
        <pc:spChg chg="mod">
          <ac:chgData name="Justin Reeringh (student)" userId="9854947a-68c6-44f1-805d-7bc03a0b0a05" providerId="ADAL" clId="{82DFE5EB-9A61-4B6F-B26C-39787B91358A}" dt="2024-02-03T15:22:45.887" v="69" actId="1076"/>
          <ac:spMkLst>
            <pc:docMk/>
            <pc:sldMk cId="0" sldId="270"/>
            <ac:spMk id="131" creationId="{00000000-0000-0000-0000-000000000000}"/>
          </ac:spMkLst>
        </pc:spChg>
        <pc:spChg chg="mod">
          <ac:chgData name="Justin Reeringh (student)" userId="9854947a-68c6-44f1-805d-7bc03a0b0a05" providerId="ADAL" clId="{82DFE5EB-9A61-4B6F-B26C-39787B91358A}" dt="2024-02-03T15:22:53.563" v="71" actId="1076"/>
          <ac:spMkLst>
            <pc:docMk/>
            <pc:sldMk cId="0" sldId="270"/>
            <ac:spMk id="132" creationId="{00000000-0000-0000-0000-000000000000}"/>
          </ac:spMkLst>
        </pc:spChg>
        <pc:picChg chg="mod">
          <ac:chgData name="Justin Reeringh (student)" userId="9854947a-68c6-44f1-805d-7bc03a0b0a05" providerId="ADAL" clId="{82DFE5EB-9A61-4B6F-B26C-39787B91358A}" dt="2024-02-03T15:22:48.938" v="70" actId="1076"/>
          <ac:picMkLst>
            <pc:docMk/>
            <pc:sldMk cId="0" sldId="270"/>
            <ac:picMk id="134" creationId="{00000000-0000-0000-0000-000000000000}"/>
          </ac:picMkLst>
        </pc:picChg>
      </pc:sldChg>
      <pc:sldChg chg="modSp mod">
        <pc:chgData name="Justin Reeringh (student)" userId="9854947a-68c6-44f1-805d-7bc03a0b0a05" providerId="ADAL" clId="{82DFE5EB-9A61-4B6F-B26C-39787B91358A}" dt="2024-02-03T15:22:38.622" v="68" actId="1076"/>
        <pc:sldMkLst>
          <pc:docMk/>
          <pc:sldMk cId="0" sldId="271"/>
        </pc:sldMkLst>
        <pc:spChg chg="mod">
          <ac:chgData name="Justin Reeringh (student)" userId="9854947a-68c6-44f1-805d-7bc03a0b0a05" providerId="ADAL" clId="{82DFE5EB-9A61-4B6F-B26C-39787B91358A}" dt="2024-02-03T15:22:31.864" v="66" actId="1076"/>
          <ac:spMkLst>
            <pc:docMk/>
            <pc:sldMk cId="0" sldId="271"/>
            <ac:spMk id="135" creationId="{00000000-0000-0000-0000-000000000000}"/>
          </ac:spMkLst>
        </pc:spChg>
        <pc:spChg chg="mod">
          <ac:chgData name="Justin Reeringh (student)" userId="9854947a-68c6-44f1-805d-7bc03a0b0a05" providerId="ADAL" clId="{82DFE5EB-9A61-4B6F-B26C-39787B91358A}" dt="2024-02-03T15:22:38.622" v="68" actId="1076"/>
          <ac:spMkLst>
            <pc:docMk/>
            <pc:sldMk cId="0" sldId="271"/>
            <ac:spMk id="136" creationId="{00000000-0000-0000-0000-000000000000}"/>
          </ac:spMkLst>
        </pc:spChg>
        <pc:picChg chg="mod">
          <ac:chgData name="Justin Reeringh (student)" userId="9854947a-68c6-44f1-805d-7bc03a0b0a05" providerId="ADAL" clId="{82DFE5EB-9A61-4B6F-B26C-39787B91358A}" dt="2024-02-03T15:22:35.601" v="67" actId="1076"/>
          <ac:picMkLst>
            <pc:docMk/>
            <pc:sldMk cId="0" sldId="271"/>
            <ac:picMk id="138" creationId="{00000000-0000-0000-0000-000000000000}"/>
          </ac:picMkLst>
        </pc:picChg>
      </pc:sldChg>
      <pc:sldChg chg="modSp mod">
        <pc:chgData name="Justin Reeringh (student)" userId="9854947a-68c6-44f1-805d-7bc03a0b0a05" providerId="ADAL" clId="{82DFE5EB-9A61-4B6F-B26C-39787B91358A}" dt="2024-02-03T15:22:26.333" v="65" actId="27636"/>
        <pc:sldMkLst>
          <pc:docMk/>
          <pc:sldMk cId="0" sldId="272"/>
        </pc:sldMkLst>
        <pc:spChg chg="mod">
          <ac:chgData name="Justin Reeringh (student)" userId="9854947a-68c6-44f1-805d-7bc03a0b0a05" providerId="ADAL" clId="{82DFE5EB-9A61-4B6F-B26C-39787B91358A}" dt="2024-02-03T15:22:19.965" v="62" actId="1076"/>
          <ac:spMkLst>
            <pc:docMk/>
            <pc:sldMk cId="0" sldId="272"/>
            <ac:spMk id="139" creationId="{00000000-0000-0000-0000-000000000000}"/>
          </ac:spMkLst>
        </pc:spChg>
        <pc:spChg chg="mod">
          <ac:chgData name="Justin Reeringh (student)" userId="9854947a-68c6-44f1-805d-7bc03a0b0a05" providerId="ADAL" clId="{82DFE5EB-9A61-4B6F-B26C-39787B91358A}" dt="2024-02-03T15:22:26.333" v="65" actId="27636"/>
          <ac:spMkLst>
            <pc:docMk/>
            <pc:sldMk cId="0" sldId="272"/>
            <ac:spMk id="140" creationId="{00000000-0000-0000-0000-000000000000}"/>
          </ac:spMkLst>
        </pc:spChg>
        <pc:picChg chg="mod">
          <ac:chgData name="Justin Reeringh (student)" userId="9854947a-68c6-44f1-805d-7bc03a0b0a05" providerId="ADAL" clId="{82DFE5EB-9A61-4B6F-B26C-39787B91358A}" dt="2024-02-03T15:22:22.809" v="63" actId="1076"/>
          <ac:picMkLst>
            <pc:docMk/>
            <pc:sldMk cId="0" sldId="272"/>
            <ac:picMk id="142" creationId="{00000000-0000-0000-0000-000000000000}"/>
          </ac:picMkLst>
        </pc:picChg>
      </pc:sldChg>
      <pc:sldChg chg="modSp mod">
        <pc:chgData name="Justin Reeringh (student)" userId="9854947a-68c6-44f1-805d-7bc03a0b0a05" providerId="ADAL" clId="{82DFE5EB-9A61-4B6F-B26C-39787B91358A}" dt="2024-02-03T15:22:12.495" v="61" actId="27636"/>
        <pc:sldMkLst>
          <pc:docMk/>
          <pc:sldMk cId="0" sldId="273"/>
        </pc:sldMkLst>
        <pc:spChg chg="mod">
          <ac:chgData name="Justin Reeringh (student)" userId="9854947a-68c6-44f1-805d-7bc03a0b0a05" providerId="ADAL" clId="{82DFE5EB-9A61-4B6F-B26C-39787B91358A}" dt="2024-02-03T15:22:07.312" v="58" actId="1076"/>
          <ac:spMkLst>
            <pc:docMk/>
            <pc:sldMk cId="0" sldId="273"/>
            <ac:spMk id="143" creationId="{00000000-0000-0000-0000-000000000000}"/>
          </ac:spMkLst>
        </pc:spChg>
        <pc:spChg chg="mod">
          <ac:chgData name="Justin Reeringh (student)" userId="9854947a-68c6-44f1-805d-7bc03a0b0a05" providerId="ADAL" clId="{82DFE5EB-9A61-4B6F-B26C-39787B91358A}" dt="2024-02-03T15:22:12.495" v="61" actId="27636"/>
          <ac:spMkLst>
            <pc:docMk/>
            <pc:sldMk cId="0" sldId="273"/>
            <ac:spMk id="144" creationId="{00000000-0000-0000-0000-000000000000}"/>
          </ac:spMkLst>
        </pc:spChg>
        <pc:picChg chg="mod">
          <ac:chgData name="Justin Reeringh (student)" userId="9854947a-68c6-44f1-805d-7bc03a0b0a05" providerId="ADAL" clId="{82DFE5EB-9A61-4B6F-B26C-39787B91358A}" dt="2024-02-03T15:22:09.173" v="59" actId="1076"/>
          <ac:picMkLst>
            <pc:docMk/>
            <pc:sldMk cId="0" sldId="273"/>
            <ac:picMk id="147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8433A-E8DF-43FF-A83E-9B661998074F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BD34F-34CF-4F37-A090-D7633819FDBC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1"/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</p:sp>
      <p:sp>
        <p:nvSpPr>
          <p:cNvPr id="80" name="CustomShape 2"/>
          <p:cNvSpPr/>
          <p:nvPr/>
        </p:nvSpPr>
        <p:spPr>
          <a:xfrm>
            <a:off x="0" y="0"/>
            <a:ext cx="6858000" cy="9144000"/>
          </a:xfrm>
          <a:custGeom>
            <a:avLst/>
            <a:gdLst/>
            <a:ahLst/>
            <a:cxnLst/>
            <a:rect l="0" t="0" r="r" b="b"/>
            <a:pathLst>
              <a:path w="19052" h="25402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25396"/>
                </a:lnTo>
                <a:lnTo>
                  <a:pt x="0" y="25397"/>
                </a:lnTo>
                <a:cubicBezTo>
                  <a:pt x="0" y="25397"/>
                  <a:pt x="0" y="25398"/>
                  <a:pt x="1" y="25399"/>
                </a:cubicBezTo>
                <a:lnTo>
                  <a:pt x="2" y="25400"/>
                </a:lnTo>
                <a:cubicBezTo>
                  <a:pt x="3" y="25401"/>
                  <a:pt x="4" y="25401"/>
                  <a:pt x="4" y="25401"/>
                </a:cubicBezTo>
                <a:lnTo>
                  <a:pt x="19046" y="25400"/>
                </a:lnTo>
                <a:lnTo>
                  <a:pt x="19047" y="25401"/>
                </a:lnTo>
                <a:cubicBezTo>
                  <a:pt x="19047" y="25401"/>
                  <a:pt x="19048" y="25401"/>
                  <a:pt x="19049" y="25400"/>
                </a:cubicBezTo>
                <a:lnTo>
                  <a:pt x="19050" y="25399"/>
                </a:lnTo>
                <a:cubicBezTo>
                  <a:pt x="19051" y="25398"/>
                  <a:pt x="19051" y="25397"/>
                  <a:pt x="19051" y="25397"/>
                </a:cubicBezTo>
                <a:lnTo>
                  <a:pt x="19051" y="4"/>
                </a:lnTo>
                <a:lnTo>
                  <a:pt x="19051" y="4"/>
                </a:lnTo>
                <a:lnTo>
                  <a:pt x="19051" y="4"/>
                </a:lnTo>
                <a:cubicBezTo>
                  <a:pt x="19051" y="4"/>
                  <a:pt x="19051" y="3"/>
                  <a:pt x="19050" y="2"/>
                </a:cubicBezTo>
                <a:lnTo>
                  <a:pt x="19049" y="1"/>
                </a:lnTo>
                <a:cubicBezTo>
                  <a:pt x="19048" y="0"/>
                  <a:pt x="19047" y="0"/>
                  <a:pt x="19047" y="0"/>
                </a:cubicBezTo>
                <a:lnTo>
                  <a:pt x="4" y="0"/>
                </a:lnTo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762120" y="152280"/>
            <a:ext cx="2665440" cy="45576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3504960" y="152280"/>
            <a:ext cx="2436840" cy="45576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26916590-DC47-4785-AB8F-FFF5CFED526A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‹nr.›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440"/>
            <a:ext cx="4570560" cy="3427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0" strike="noStrike" spc="-1">
                <a:solidFill>
                  <a:srgbClr val="000000"/>
                </a:solidFill>
                <a:latin typeface="HelveticaNeueLT Pro 77 BdCn"/>
              </a:rPr>
              <a:t>Klik om de dia te verplaatsen</a:t>
            </a: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Klik om het formaat van de notities te bewerken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Iedereen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Times New Roman"/>
              </a:rPr>
              <a:t>welkom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Times New Roman"/>
              </a:rPr>
              <a:t>heten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  <a:r>
              <a:rPr dirty="0"/>
              <a:t/>
            </a:r>
            <a:br>
              <a:rPr dirty="0"/>
            </a:br>
            <a:r>
              <a:rPr lang="en-US" dirty="0" err="1" smtClean="0"/>
              <a:t>Mezelf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</a:t>
            </a:r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oorstellen</a:t>
            </a:r>
            <a:endParaRPr lang="en-US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3BADDACD-0BDA-48E0-8A83-CA06D42C9AEB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10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0" algn="l" defTabSz="914400" rtl="0" eaLnBrk="1" latinLnBrk="0" hangingPunct="1"/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Goed solderen</a:t>
            </a:r>
          </a:p>
          <a:p>
            <a:pPr marL="0" algn="l" defTabSz="914400" rtl="0" eaLnBrk="1" latinLnBrk="0" hangingPunct="1"/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1. in elkaar zetten: steek het onderdeel in het printplaatje </a:t>
            </a:r>
          </a:p>
          <a:p>
            <a:pPr marL="0" algn="l" defTabSz="914400" rtl="0" eaLnBrk="1" latinLnBrk="0" hangingPunct="1"/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2. Verwarmen: houd de hete soldeerbout tegen de plaats waar de onderdelen elkaar raken, doe dat ongeveer 2 sec. </a:t>
            </a:r>
          </a:p>
          <a:p>
            <a:pPr marL="0" algn="l" defTabSz="914400" rtl="0" eaLnBrk="1" latinLnBrk="0" hangingPunct="1"/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3. Smelten: smelt een stukje soldeerdraad op de plek waar onderdelen en bout elkaar raken, doe dat ongeveer 2 sec. </a:t>
            </a:r>
          </a:p>
          <a:p>
            <a:pPr marL="0" algn="l" defTabSz="914400" rtl="0" eaLnBrk="1" latinLnBrk="0" hangingPunct="1"/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4. Vloeien: soldeerdraad weg, maar blijf de soldeerplaats verwarmen, het soldeer vloeit mooi door, doe dat ongeveer 2 sec. </a:t>
            </a:r>
          </a:p>
          <a:p>
            <a:pPr marL="0" algn="l" defTabSz="914400" rtl="0" eaLnBrk="1" latinLnBrk="0" hangingPunct="1"/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5. Afkoelen: soldeerbout weg, onderdelen onbeweeglijk houden, doe dat ongeveer 4 sec. </a:t>
            </a:r>
          </a:p>
          <a:p>
            <a:endParaRPr lang="en-US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FB3929A1-38F6-42A9-8535-183CBB2CDEBD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11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 het uitvloeien van het tin niet goed gaat, kan dat voor een slechte verbinding zorgen en dus verborgen gebreken in elektronische schakelingen introduceren. (een zogenaamde koude las.) </a:t>
            </a:r>
          </a:p>
          <a:p>
            <a:pPr marL="0" algn="l" defTabSz="914400" rtl="0" eaLnBrk="1" latinLnBrk="0" hangingPunct="1"/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Bijvoorbeeld bij een microfooningang van een versterker kan er dan een storende ruis optreden. </a:t>
            </a:r>
            <a:endParaRPr lang="en-US" sz="1200" b="0" strike="noStrike" kern="1200" spc="-1" noProof="0" dirty="0">
              <a:solidFill>
                <a:srgbClr val="000000"/>
              </a:solidFill>
              <a:latin typeface="Times New Roman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55BC5D23-F76E-4DB2-9EA0-C38862A4A64A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12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Bovenstaande stappen zijn standaard, de tijden die erbij horen afhankelijk van het te verwarmen vlak. 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Grote componenten/vlakken hebben vaak langere tijd nodig. 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Dit “gevoel” moet je ontwikkelen. </a:t>
            </a:r>
            <a:endParaRPr lang="en-US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CF56636A-46F2-440E-9CA4-A315CC1409C2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13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Eventueel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 live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latin typeface="Times New Roman"/>
              </a:rPr>
              <a:t> Demo </a:t>
            </a:r>
            <a:r>
              <a:rPr lang="en-US" sz="1200" b="0" strike="noStrike" spc="-1" baseline="0" dirty="0" err="1" smtClean="0">
                <a:solidFill>
                  <a:srgbClr val="000000"/>
                </a:solidFill>
                <a:latin typeface="Times New Roman"/>
              </a:rPr>
              <a:t>geven</a:t>
            </a:r>
            <a:endParaRPr lang="en-US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61CCC8F5-6F78-497C-9A0D-84882CA85A0F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14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3F23FF21-BFE8-4380-96F0-61012A324A57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15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Een goed doorgevloeide soldeerlas is mooi glimmend, een z.g. koude las is dof. 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Het is slechts een kwestie van opnieuw heet maken, soms wat extra soldeer toevoegen even lekker laten doorvloeien en dan pas de soldeerbout weghalen. </a:t>
            </a:r>
          </a:p>
          <a:p>
            <a:endParaRPr lang="nl-NL" sz="1200" b="0" strike="noStrike" kern="1200" spc="-1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Soms ontstaat er door te veel soldeer een bruggetje naar een naburige soldeerplaats. 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 zult merken dat als dit gebeurt, het dan lastiger is dan je denkt om dit te verhelpen. 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groene laklaag op de print zou dit moeten voorkomen, </a:t>
            </a:r>
          </a:p>
          <a:p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maar als je met de soldeerbout óók de naburige las tot smelten brengt is zo'n bruggetje zo gevormd. </a:t>
            </a:r>
            <a:endParaRPr lang="en-US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59959ADA-A06F-44A2-BD35-5ACE2EDF2763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16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391F0C54-5FF9-4269-8B1C-85EEB287A5B7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18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Workshops </a:t>
            </a:r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verleden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 met </a:t>
            </a:r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kitjes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baseline="0" dirty="0" err="1" smtClean="0">
                <a:solidFill>
                  <a:srgbClr val="000000"/>
                </a:solidFill>
                <a:latin typeface="Times New Roman"/>
              </a:rPr>
              <a:t>uit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latin typeface="Times New Roman"/>
              </a:rPr>
              <a:t> china (</a:t>
            </a:r>
            <a:r>
              <a:rPr lang="en-US" sz="1200" b="0" strike="noStrike" spc="-1" baseline="0" dirty="0" err="1" smtClean="0">
                <a:solidFill>
                  <a:srgbClr val="000000"/>
                </a:solidFill>
                <a:latin typeface="Times New Roman"/>
              </a:rPr>
              <a:t>laten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baseline="0" dirty="0" err="1" smtClean="0">
                <a:solidFill>
                  <a:srgbClr val="000000"/>
                </a:solidFill>
                <a:latin typeface="Times New Roman"/>
              </a:rPr>
              <a:t>zien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latin typeface="Times New Roman"/>
              </a:rPr>
              <a:t>)</a:t>
            </a:r>
            <a:r>
              <a:rPr dirty="0"/>
              <a:t/>
            </a:r>
            <a:br>
              <a:rPr dirty="0"/>
            </a:br>
            <a:r>
              <a:rPr lang="en-US" sz="1200" b="0" strike="noStrike" spc="-1" dirty="0" err="1">
                <a:solidFill>
                  <a:srgbClr val="000000"/>
                </a:solidFill>
                <a:latin typeface="Times New Roman"/>
              </a:rPr>
              <a:t>Waarom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gameconsole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?</a:t>
            </a:r>
            <a:r>
              <a:rPr dirty="0"/>
              <a:t/>
            </a:r>
            <a:br>
              <a:rPr dirty="0"/>
            </a:b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-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Times New Roman"/>
              </a:rPr>
              <a:t>zelf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Times New Roman"/>
              </a:rPr>
              <a:t>iets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Times New Roman"/>
              </a:rPr>
              <a:t>maken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ontwerp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 / PCB) en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Times New Roman"/>
              </a:rPr>
              <a:t>er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 van </a:t>
            </a:r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leren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 </a:t>
            </a:r>
          </a:p>
          <a:p>
            <a:pPr>
              <a:buFontTx/>
              <a:buChar char="-"/>
            </a:pPr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Tevens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basis </a:t>
            </a:r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voor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vervolg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 workshops 3D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baseline="0" dirty="0" err="1" smtClean="0">
                <a:solidFill>
                  <a:srgbClr val="000000"/>
                </a:solidFill>
                <a:latin typeface="Times New Roman"/>
              </a:rPr>
              <a:t>ontwerp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latin typeface="Times New Roman"/>
              </a:rPr>
              <a:t> / </a:t>
            </a:r>
            <a:r>
              <a:rPr lang="en-US" sz="1200" b="0" strike="noStrike" spc="-1" baseline="0" dirty="0" err="1" smtClean="0">
                <a:solidFill>
                  <a:srgbClr val="000000"/>
                </a:solidFill>
                <a:latin typeface="Times New Roman"/>
              </a:rPr>
              <a:t>programmeren</a:t>
            </a:r>
            <a:endParaRPr lang="en-US" sz="1200" b="0" strike="noStrike" spc="-1" baseline="0" dirty="0" smtClean="0">
              <a:solidFill>
                <a:srgbClr val="000000"/>
              </a:solidFill>
              <a:latin typeface="Times New Roman"/>
            </a:endParaRPr>
          </a:p>
          <a:p>
            <a:pPr>
              <a:buFontTx/>
              <a:buChar char="-"/>
            </a:pPr>
            <a:endParaRPr lang="en-US" sz="1200" b="0" strike="noStrike" spc="-1" baseline="0" dirty="0" smtClean="0">
              <a:solidFill>
                <a:srgbClr val="000000"/>
              </a:solidFill>
              <a:latin typeface="Times New Roman"/>
            </a:endParaRPr>
          </a:p>
          <a:p>
            <a:pPr>
              <a:buFontTx/>
              <a:buNone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Montage instructie –&gt; volgende presentatie</a:t>
            </a:r>
            <a:endParaRPr lang="en-US" sz="1200" b="0" strike="noStrike" spc="-1" dirty="0">
              <a:solidFill>
                <a:srgbClr val="000000"/>
              </a:solidFill>
              <a:latin typeface="Times New Roman"/>
            </a:endParaRPr>
          </a:p>
          <a:p>
            <a:endParaRPr lang="en-US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algn="l" defTabSz="914400" rtl="0" eaLnBrk="1" latinLnBrk="0" hangingPunct="1"/>
            <a:r>
              <a:rPr lang="nl-NL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Vragen om iedereen </a:t>
            </a:r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van </a:t>
            </a:r>
            <a:r>
              <a:rPr lang="nl-NL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TechDen</a:t>
            </a:r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om </a:t>
            </a:r>
            <a:r>
              <a:rPr lang="nl-NL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hand op te steken. </a:t>
            </a:r>
            <a:br>
              <a:rPr lang="nl-NL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</a:br>
            <a:endParaRPr lang="nl-NL" sz="1200" b="0" strike="noStrike" kern="1200" spc="-1" noProof="0" dirty="0" smtClean="0">
              <a:solidFill>
                <a:srgbClr val="000000"/>
              </a:solidFill>
              <a:latin typeface="Times New Roman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Wat </a:t>
            </a:r>
            <a:r>
              <a:rPr lang="nl-NL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wij </a:t>
            </a:r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doen:</a:t>
            </a:r>
            <a:r>
              <a:rPr lang="nl-NL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/>
            </a:r>
            <a:br>
              <a:rPr lang="nl-NL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</a:br>
            <a:r>
              <a:rPr lang="nl-NL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- </a:t>
            </a:r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van elkaar leren </a:t>
            </a:r>
            <a:r>
              <a:rPr lang="nl-NL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&amp;</a:t>
            </a:r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nl-NL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kennis delen. </a:t>
            </a:r>
            <a:br>
              <a:rPr lang="nl-NL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</a:br>
            <a:r>
              <a:rPr lang="nl-NL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- dingen bouwen. </a:t>
            </a:r>
            <a:endParaRPr lang="nl-NL" sz="1200" b="0" strike="noStrike" kern="1200" spc="-1" noProof="0" dirty="0" smtClean="0">
              <a:solidFill>
                <a:srgbClr val="000000"/>
              </a:solidFill>
              <a:latin typeface="Times New Roman"/>
              <a:ea typeface="+mn-ea"/>
              <a:cs typeface="+mn-cs"/>
            </a:endParaRPr>
          </a:p>
          <a:p>
            <a:endParaRPr lang="nl-NL" sz="1200" b="0" strike="noStrike" spc="-1" noProof="0" dirty="0" smtClean="0">
              <a:solidFill>
                <a:srgbClr val="000000"/>
              </a:solidFill>
              <a:latin typeface="Times New Roman"/>
            </a:endParaRPr>
          </a:p>
          <a:p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Gebieden;</a:t>
            </a:r>
            <a:r>
              <a:rPr lang="nl-NL" noProof="0" dirty="0"/>
              <a:t/>
            </a:r>
            <a:br>
              <a:rPr lang="nl-NL" noProof="0" dirty="0"/>
            </a:br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- </a:t>
            </a:r>
            <a:r>
              <a:rPr lang="nl-NL" sz="1200" b="0" strike="noStrike" spc="-1" noProof="0" dirty="0">
                <a:solidFill>
                  <a:srgbClr val="000000"/>
                </a:solidFill>
                <a:latin typeface="Times New Roman"/>
              </a:rPr>
              <a:t>solderen. </a:t>
            </a:r>
            <a:r>
              <a:rPr lang="nl-NL" noProof="0" dirty="0"/>
              <a:t/>
            </a:r>
            <a:br>
              <a:rPr lang="nl-NL" noProof="0" dirty="0"/>
            </a:br>
            <a:r>
              <a:rPr lang="nl-NL" sz="1200" b="0" strike="noStrike" spc="-1" noProof="0" dirty="0">
                <a:solidFill>
                  <a:srgbClr val="000000"/>
                </a:solidFill>
                <a:latin typeface="Times New Roman"/>
              </a:rPr>
              <a:t>- 3d printen. </a:t>
            </a:r>
            <a:endParaRPr lang="nl-NL" sz="1200" b="0" strike="noStrike" spc="-1" noProof="0" dirty="0" smtClean="0">
              <a:solidFill>
                <a:srgbClr val="000000"/>
              </a:solidFill>
              <a:latin typeface="Times New Roman"/>
            </a:endParaRPr>
          </a:p>
          <a:p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- laser snijden. </a:t>
            </a:r>
            <a:r>
              <a:rPr lang="nl-NL" noProof="0" dirty="0"/>
              <a:t/>
            </a:r>
            <a:br>
              <a:rPr lang="nl-NL" noProof="0" dirty="0"/>
            </a:br>
            <a:r>
              <a:rPr lang="nl-NL" sz="1200" b="0" strike="noStrike" spc="-1" noProof="0" dirty="0">
                <a:solidFill>
                  <a:srgbClr val="000000"/>
                </a:solidFill>
                <a:latin typeface="Times New Roman"/>
              </a:rPr>
              <a:t>- </a:t>
            </a:r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programmeren</a:t>
            </a:r>
            <a:r>
              <a:rPr lang="nl-NL" sz="1200" b="0" strike="noStrike" spc="-1" noProof="0" dirty="0">
                <a:solidFill>
                  <a:srgbClr val="000000"/>
                </a:solidFill>
                <a:latin typeface="Times New Roman"/>
              </a:rPr>
              <a:t>. </a:t>
            </a:r>
            <a:r>
              <a:rPr lang="nl-NL" noProof="0" dirty="0"/>
              <a:t/>
            </a:r>
            <a:br>
              <a:rPr lang="nl-NL" noProof="0" dirty="0"/>
            </a:br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- </a:t>
            </a:r>
            <a:r>
              <a:rPr lang="nl-NL" sz="1200" b="0" strike="noStrike" spc="-1" noProof="0" dirty="0">
                <a:solidFill>
                  <a:srgbClr val="000000"/>
                </a:solidFill>
                <a:latin typeface="Times New Roman"/>
              </a:rPr>
              <a:t>etc. </a:t>
            </a:r>
          </a:p>
          <a:p>
            <a:endParaRPr lang="nl-NL" sz="1200" b="0" strike="noStrike" spc="-1" noProof="0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buFontTx/>
              <a:buChar char="-"/>
            </a:pPr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 Korte uitleg </a:t>
            </a:r>
            <a:r>
              <a:rPr lang="nl-NL" noProof="0" dirty="0"/>
              <a:t/>
            </a:r>
            <a:br>
              <a:rPr lang="nl-NL" noProof="0" dirty="0"/>
            </a:br>
            <a:r>
              <a:rPr lang="nl-NL" noProof="0" dirty="0" smtClean="0"/>
              <a:t>- </a:t>
            </a:r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Solderen tot 20h45</a:t>
            </a:r>
            <a:r>
              <a:rPr lang="nl-NL" noProof="0" dirty="0"/>
              <a:t/>
            </a:r>
            <a:br>
              <a:rPr lang="nl-NL" noProof="0" dirty="0"/>
            </a:br>
            <a:r>
              <a:rPr lang="nl-NL" noProof="0" dirty="0" smtClean="0"/>
              <a:t>- </a:t>
            </a:r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Iets </a:t>
            </a:r>
            <a:r>
              <a:rPr lang="nl-NL" sz="1200" b="0" strike="noStrike" spc="-1" noProof="0" dirty="0">
                <a:solidFill>
                  <a:srgbClr val="000000"/>
                </a:solidFill>
                <a:latin typeface="Times New Roman"/>
              </a:rPr>
              <a:t>leuks mee nemen naar </a:t>
            </a:r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huis</a:t>
            </a:r>
            <a:endParaRPr lang="nl-NL" sz="1200" b="0" strike="noStrike" spc="-1" baseline="0" noProof="0" dirty="0" smtClean="0">
              <a:solidFill>
                <a:srgbClr val="000000"/>
              </a:solidFill>
              <a:latin typeface="Times New Roman"/>
            </a:endParaRPr>
          </a:p>
          <a:p>
            <a:pPr>
              <a:buFontTx/>
              <a:buChar char="-"/>
            </a:pPr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 Maar…. kans </a:t>
            </a:r>
            <a:r>
              <a:rPr lang="nl-NL" sz="1200" b="0" strike="noStrike" spc="-1" noProof="0" dirty="0">
                <a:solidFill>
                  <a:srgbClr val="000000"/>
                </a:solidFill>
                <a:latin typeface="Times New Roman"/>
              </a:rPr>
              <a:t>is groot dat het vanavond niet </a:t>
            </a:r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lukt om het af te krijgen</a:t>
            </a:r>
            <a:r>
              <a:rPr lang="nl-NL" noProof="0" dirty="0"/>
              <a:t/>
            </a:r>
            <a:br>
              <a:rPr lang="nl-NL" noProof="0" dirty="0"/>
            </a:br>
            <a:r>
              <a:rPr lang="nl-NL" noProof="0" dirty="0" smtClean="0"/>
              <a:t>- </a:t>
            </a:r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Desnoods </a:t>
            </a:r>
            <a:r>
              <a:rPr lang="nl-NL" sz="1200" b="0" strike="noStrike" spc="-1" noProof="0" dirty="0">
                <a:solidFill>
                  <a:srgbClr val="000000"/>
                </a:solidFill>
                <a:latin typeface="Times New Roman"/>
              </a:rPr>
              <a:t>later af maken </a:t>
            </a:r>
            <a:r>
              <a:rPr lang="nl-NL" sz="1200" b="0" strike="noStrike" spc="-1" noProof="0" dirty="0" smtClean="0">
                <a:solidFill>
                  <a:srgbClr val="000000"/>
                </a:solidFill>
                <a:latin typeface="Times New Roman"/>
              </a:rPr>
              <a:t>– elke 2 weken van 19h00-21h00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0C1DA398-0BE0-4413-91B2-7C37BA03C596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4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200" b="0" strike="noStrike" spc="-1" dirty="0" smtClean="0">
              <a:solidFill>
                <a:srgbClr val="000000"/>
              </a:solidFill>
              <a:latin typeface="Times New Roman"/>
            </a:endParaRPr>
          </a:p>
          <a:p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Bouten</a:t>
            </a:r>
            <a:r>
              <a:rPr lang="en-US" sz="1200" b="0" strike="noStrike" spc="-1" baseline="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baseline="0" dirty="0" err="1" smtClean="0">
                <a:solidFill>
                  <a:srgbClr val="000000"/>
                </a:solidFill>
                <a:latin typeface="Times New Roman"/>
              </a:rPr>
              <a:t>g</a:t>
            </a:r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ezanmelijk</a:t>
            </a:r>
            <a:r>
              <a:rPr lang="en-US" sz="1200" b="0" strike="noStrike" spc="-1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200" b="0" strike="noStrike" spc="-1" dirty="0" err="1" smtClean="0">
                <a:solidFill>
                  <a:srgbClr val="000000"/>
                </a:solidFill>
                <a:latin typeface="Times New Roman"/>
              </a:rPr>
              <a:t>aanzetten</a:t>
            </a:r>
            <a:endParaRPr lang="en-US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31C4D03D-FC25-408C-B470-68766DF85F2D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5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Soldeertin is het meest belangrijke materiaal;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Font typeface="Arial" pitchFamily="34" charset="0"/>
              <a:buChar char="•"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Wij gebruiken zacht solderen voor het solderen van elektronica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Font typeface="Arial" pitchFamily="34" charset="0"/>
              <a:buChar char="•"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Solderen komt van het Latijnse woord 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solidare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(= weer heel maken, verbinden).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Font typeface="Arial" pitchFamily="34" charset="0"/>
              <a:buChar char="•"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Door het soldeertin te smelten vloeit het tussen de te verbinden delen en vormt het een elektrisch geleidende verbinding (legering) tussen componenten en print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Font typeface="Arial" pitchFamily="34" charset="0"/>
              <a:buChar char="•"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soldeertin die wij gebruiken bevat lood, tin en koper gebruiken en heeft een lager smeltpunt dan de te verbinden delen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>
              <a:buFont typeface="Arial" pitchFamily="34" charset="0"/>
              <a:buChar char="•"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de hobbyelektronica wordt loodhoudende soldeer nog steeds veelvuldig (zonder risico’s) gebruikt omdat het erg gemakkelijk soldeert – wij gebruiken hier 40/60 soldeer (verhouding tin/lood) </a:t>
            </a:r>
            <a:b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 het advies om handen wassen na gebruik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Bij solderen treedt oxidatie op – De flux in kern gaat dat tegen en laat het tin goed vloeien </a:t>
            </a:r>
            <a:endParaRPr lang="en-US" sz="1200" b="0" strike="noStrike" kern="1200" spc="-1" noProof="0" dirty="0">
              <a:solidFill>
                <a:srgbClr val="000000"/>
              </a:solidFill>
              <a:latin typeface="Times New Roman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3FDD484B-2968-4C46-AB80-05EC89BE6F30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6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0" algn="l" defTabSz="914400" rtl="0" eaLnBrk="1" latinLnBrk="0" hangingPunct="1"/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Gebruik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nat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sponsje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of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messingspons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om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je </a:t>
            </a:r>
            <a:r>
              <a:rPr lang="en-US" sz="1200" b="0" strike="noStrike" kern="1200" spc="-1" noProof="0" dirty="0" err="1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soldeerbout</a:t>
            </a:r>
            <a:r>
              <a:rPr lang="en-US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schoon</a:t>
            </a:r>
            <a:r>
              <a:rPr lang="en-US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en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vrij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van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oxidatie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te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maken</a:t>
            </a:r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/>
            </a:r>
            <a:b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</a:br>
            <a:endParaRPr lang="en-US" sz="1200" b="0" strike="noStrike" kern="1200" spc="-1" noProof="0" dirty="0">
              <a:solidFill>
                <a:srgbClr val="000000"/>
              </a:solidFill>
              <a:latin typeface="Times New Roman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92A43C89-0A3E-4266-AB7B-2180A397F79A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7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0" algn="l" defTabSz="914400" rtl="0" eaLnBrk="1" latinLnBrk="0" hangingPunct="1"/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Fijn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gevlochten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en in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hars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geimpregneerd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koper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 </a:t>
            </a:r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/>
            </a:r>
            <a:b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</a:b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Als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katoen</a:t>
            </a:r>
            <a:r>
              <a:rPr lang="en-US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voor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water </a:t>
            </a:r>
            <a:r>
              <a:rPr lang="en-US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→ </a:t>
            </a:r>
            <a:r>
              <a:rPr lang="en-US" sz="1200" b="0" strike="noStrike" kern="1200" spc="-1" noProof="0" dirty="0" err="1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maar</a:t>
            </a:r>
            <a:r>
              <a:rPr lang="en-US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dan</a:t>
            </a:r>
            <a:r>
              <a:rPr lang="en-US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voor</a:t>
            </a:r>
            <a:r>
              <a:rPr lang="en-US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tin (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capilaire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werking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)</a:t>
            </a:r>
            <a: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/>
            </a:r>
            <a:br>
              <a:rPr lang="nl-NL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</a:b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Voorbeeld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wanneer</a:t>
            </a:r>
            <a:r>
              <a:rPr lang="en-US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je het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gebruikt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;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te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veel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tin /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sluiting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tussen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eilandjes</a:t>
            </a:r>
            <a:endParaRPr lang="en-US" sz="1200" b="0" strike="noStrike" kern="1200" spc="-1" noProof="0" dirty="0" smtClean="0">
              <a:solidFill>
                <a:srgbClr val="000000"/>
              </a:solidFill>
              <a:latin typeface="Times New Roman"/>
              <a:ea typeface="+mn-ea"/>
              <a:cs typeface="+mn-cs"/>
            </a:endParaRPr>
          </a:p>
          <a:p>
            <a:pPr marL="0" algn="l" defTabSz="914400" rtl="0" eaLnBrk="1" latinLnBrk="0" hangingPunct="1"/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Let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wel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; het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aanbrengen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van tin is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eenvoudiger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dan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het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verwijderen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!</a:t>
            </a:r>
            <a:endParaRPr lang="en-US" sz="1200" b="0" strike="noStrike" kern="1200" spc="-1" noProof="0" dirty="0">
              <a:solidFill>
                <a:srgbClr val="000000"/>
              </a:solidFill>
              <a:latin typeface="Times New Roman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3D7B73E7-CBFE-4E61-963B-012AA0762B01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8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marL="0" algn="l" defTabSz="914400" rtl="0" eaLnBrk="1" latinLnBrk="0" hangingPunct="1"/>
            <a:endParaRPr lang="en-US" sz="1200" b="0" strike="noStrike" kern="1200" spc="-1" noProof="0" dirty="0">
              <a:solidFill>
                <a:srgbClr val="000000"/>
              </a:solidFill>
              <a:latin typeface="Times New Roman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505320" y="152280"/>
            <a:ext cx="2436840" cy="45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endParaRPr lang="en-US" sz="2400" b="0" strike="noStrike" spc="-1">
              <a:solidFill>
                <a:srgbClr val="FFFFFF"/>
              </a:solidFill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  <a:tab pos="723960" algn="l"/>
                <a:tab pos="1447920" algn="l"/>
                <a:tab pos="217188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fld id="{4356C4C4-F771-4D83-BCD1-ACB7825EF97F}" type="slidenum">
              <a:rPr lang="en-US" sz="1000" b="0" strike="noStrike" spc="-1">
                <a:solidFill>
                  <a:srgbClr val="000000"/>
                </a:solidFill>
                <a:latin typeface="HelveticaNeueLT Pro 77 BdCn"/>
              </a:rPr>
              <a:pPr algn="r">
                <a:lnSpc>
                  <a:spcPct val="100000"/>
                </a:lnSpc>
                <a:tabLst>
                  <a:tab pos="0" algn="l"/>
                  <a:tab pos="723960" algn="l"/>
                  <a:tab pos="1447920" algn="l"/>
                  <a:tab pos="217188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</a:tabLst>
              </a:pPr>
              <a:t>9</a:t>
            </a:fld>
            <a:endParaRPr lang="en-US" sz="10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PCB = Printed </a:t>
            </a:r>
            <a:r>
              <a:rPr lang="en-US" sz="1200" b="0" strike="noStrike" kern="1200" spc="-1" noProof="0" dirty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circuit 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board =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printplaat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 = </a:t>
            </a:r>
            <a:r>
              <a:rPr lang="en-US" sz="1200" b="0" strike="noStrike" kern="1200" spc="-1" noProof="0" dirty="0" err="1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>printje</a:t>
            </a:r>
            <a: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  <a:t/>
            </a:r>
            <a:br>
              <a:rPr lang="en-US" sz="1200" b="0" strike="noStrike" kern="1200" spc="-1" noProof="0" dirty="0" smtClean="0">
                <a:solidFill>
                  <a:srgbClr val="000000"/>
                </a:solidFill>
                <a:latin typeface="Times New Roman"/>
                <a:ea typeface="+mn-ea"/>
                <a:cs typeface="+mn-cs"/>
              </a:rPr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endParaRPr lang="en-US" sz="12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096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85800" y="4129920"/>
            <a:ext cx="777096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6776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85800" y="412992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67760" y="412992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313440" y="198108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940720" y="198108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85800" y="412992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313440" y="412992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5940720" y="412992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85800" y="1981080"/>
            <a:ext cx="7770960" cy="411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751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0960" cy="41133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1880" cy="41133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67760" y="1981080"/>
            <a:ext cx="3791880" cy="41133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85800" y="609120"/>
            <a:ext cx="7770960" cy="5292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751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67760" y="1981080"/>
            <a:ext cx="3791880" cy="41133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85800" y="412992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85800" y="1981080"/>
            <a:ext cx="7770960" cy="4113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751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1880" cy="41133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6776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67760" y="412992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6776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85800" y="4129920"/>
            <a:ext cx="777096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096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85800" y="4129920"/>
            <a:ext cx="777096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6776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85800" y="412992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67760" y="412992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313440" y="198108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940720" y="198108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85800" y="412992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313440" y="412992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5940720" y="4129920"/>
            <a:ext cx="250200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0960" cy="41133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1880" cy="41133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67760" y="1981080"/>
            <a:ext cx="3791880" cy="41133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85800" y="609120"/>
            <a:ext cx="7770960" cy="5292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751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67760" y="1981080"/>
            <a:ext cx="3791880" cy="41133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85800" y="412992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1880" cy="41133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6776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67760" y="412992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4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67760" y="1981080"/>
            <a:ext cx="379188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85800" y="4129920"/>
            <a:ext cx="7770960" cy="19620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endParaRPr lang="en-US" sz="3000" b="0" strike="noStrike" spc="-1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/>
          <p:nvPr/>
        </p:nvPicPr>
        <p:blipFill>
          <a:blip r:embed="rId14" cstate="print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609120"/>
            <a:ext cx="7770960" cy="114156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0" strike="noStrike" spc="-1">
                <a:solidFill>
                  <a:srgbClr val="000000"/>
                </a:solidFill>
                <a:latin typeface="HelveticaNeueLT Pro 77 BdCn"/>
              </a:rPr>
              <a:t>Klik om de opmaak van de titeltekst te bewerken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85800" y="1981080"/>
            <a:ext cx="7770960" cy="41133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marL="343080" indent="-343080">
              <a:spcBef>
                <a:spcPts val="751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HelveticaNeueLT Pro 77 BdCn"/>
              </a:rPr>
              <a:t>Klik om de opmaak van de overzichtstekst te bewerken</a:t>
            </a:r>
          </a:p>
          <a:p>
            <a:pPr marL="743040" lvl="1" indent="-285840">
              <a:spcBef>
                <a:spcPts val="624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n-US" sz="2500" b="0" strike="noStrike" spc="-1">
                <a:solidFill>
                  <a:srgbClr val="000000"/>
                </a:solidFill>
                <a:latin typeface="HelveticaNeueLT Pro 57 Cn"/>
              </a:rPr>
              <a:t>Tweede overzichtsniveau</a:t>
            </a:r>
          </a:p>
          <a:p>
            <a:pPr marL="1143000" lvl="2" indent="-228600">
              <a:spcBef>
                <a:spcPts val="499"/>
              </a:spcBef>
              <a:buClr>
                <a:srgbClr val="000000"/>
              </a:buClr>
              <a:buFont typeface="Times New Roman"/>
              <a:buChar char="•"/>
              <a:tabLst>
                <a:tab pos="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HelveticaNeueLT Pro 57 Cn"/>
              </a:rPr>
              <a:t>Derde overzichtsniveau</a:t>
            </a:r>
          </a:p>
          <a:p>
            <a:pPr marL="1600200" lvl="3" indent="-228600">
              <a:spcBef>
                <a:spcPts val="499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HelveticaNeueLT Pro 57 Cn"/>
              </a:rPr>
              <a:t>Vierde overzichtsniveau</a:t>
            </a:r>
          </a:p>
          <a:p>
            <a:pPr marL="2057400" lvl="4" indent="-2286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  <a:tabLst>
                <a:tab pos="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HelveticaNeueLT Pro 57 Cn"/>
              </a:rPr>
              <a:t>Vijfde overzichtsniveau</a:t>
            </a:r>
          </a:p>
          <a:p>
            <a:pPr marL="2057400" lvl="5" indent="-2286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HelveticaNeueLT Pro 57 Cn"/>
              </a:rPr>
              <a:t>Zesde overzichtsniveau</a:t>
            </a:r>
          </a:p>
          <a:p>
            <a:pPr marL="2057400" lvl="6" indent="-2286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HelveticaNeueLT Pro 57 Cn"/>
              </a:rPr>
              <a:t>Zevende overzichtsniveau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1903680" cy="458640"/>
          </a:xfrm>
          <a:prstGeom prst="rect">
            <a:avLst/>
          </a:prstGeom>
        </p:spPr>
        <p:txBody>
          <a:bodyPr lIns="90000" tIns="46800" rIns="90000" bIns="46800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fld id="{D6C1E068-AA84-4C21-ABFB-52F347D36B7A}" type="slidenum">
              <a:rPr lang="en-US" sz="2400" b="0" strike="noStrike" spc="-1">
                <a:solidFill>
                  <a:srgbClr val="000000"/>
                </a:solidFill>
                <a:latin typeface="Arial"/>
              </a:rPr>
              <a: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  <a:tab pos="10515600" algn="l"/>
                </a:tabLst>
              </a:pPr>
              <a:t>‹nr.›</a:t>
            </a:fld>
            <a:endParaRPr lang="en-US" sz="2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"/>
          <p:cNvPicPr/>
          <p:nvPr/>
        </p:nvPicPr>
        <p:blipFill>
          <a:blip r:embed="rId14" cstate="print"/>
          <a:stretch/>
        </p:blipFill>
        <p:spPr>
          <a:xfrm>
            <a:off x="-1440" y="0"/>
            <a:ext cx="9145440" cy="685800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3457080"/>
            <a:ext cx="7770960" cy="70164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0" strike="noStrike" spc="-1">
                <a:solidFill>
                  <a:srgbClr val="000000"/>
                </a:solidFill>
                <a:latin typeface="HelveticaNeueLT Pro 77 BdCn"/>
              </a:rPr>
              <a:t>Klik om de opmaak van de titeltekst te bewerken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4524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43080" indent="-343080">
              <a:spcBef>
                <a:spcPts val="751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000" b="0" strike="noStrike" spc="-1">
                <a:solidFill>
                  <a:srgbClr val="000000"/>
                </a:solidFill>
                <a:latin typeface="HelveticaNeueLT Pro 77 BdCn"/>
              </a:rPr>
              <a:t>Klik om de opmaak van de overzichtstekst te bewerken</a:t>
            </a:r>
          </a:p>
          <a:p>
            <a:pPr marL="743040" lvl="1" indent="-285840">
              <a:spcBef>
                <a:spcPts val="624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n-US" sz="2500" b="0" strike="noStrike" spc="-1">
                <a:solidFill>
                  <a:srgbClr val="000000"/>
                </a:solidFill>
                <a:latin typeface="HelveticaNeueLT Pro 57 Cn"/>
              </a:rPr>
              <a:t>Tweede overzichtsniveau</a:t>
            </a:r>
          </a:p>
          <a:p>
            <a:pPr marL="1143000" lvl="2" indent="-228600">
              <a:spcBef>
                <a:spcPts val="499"/>
              </a:spcBef>
              <a:buClr>
                <a:srgbClr val="000000"/>
              </a:buClr>
              <a:buFont typeface="Times New Roman"/>
              <a:buChar char="•"/>
              <a:tabLst>
                <a:tab pos="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HelveticaNeueLT Pro 57 Cn"/>
              </a:rPr>
              <a:t>Derde overzichtsniveau</a:t>
            </a:r>
          </a:p>
          <a:p>
            <a:pPr marL="1600200" lvl="3" indent="-228600">
              <a:spcBef>
                <a:spcPts val="499"/>
              </a:spcBef>
              <a:buClr>
                <a:srgbClr val="000000"/>
              </a:buClr>
              <a:buFont typeface="Times New Roman"/>
              <a:buChar char="–"/>
              <a:tabLst>
                <a:tab pos="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HelveticaNeueLT Pro 57 Cn"/>
              </a:rPr>
              <a:t>Vierde overzichtsniveau</a:t>
            </a:r>
          </a:p>
          <a:p>
            <a:pPr marL="2057400" lvl="4" indent="-2286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  <a:tabLst>
                <a:tab pos="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HelveticaNeueLT Pro 57 Cn"/>
              </a:rPr>
              <a:t>Vijfde overzichtsniveau</a:t>
            </a:r>
          </a:p>
          <a:p>
            <a:pPr marL="2057400" lvl="5" indent="-2286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HelveticaNeueLT Pro 57 Cn"/>
              </a:rPr>
              <a:t>Zesde overzichtsniveau</a:t>
            </a:r>
          </a:p>
          <a:p>
            <a:pPr marL="2057400" lvl="6" indent="-2286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HelveticaNeueLT Pro 57 Cn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685800" y="10548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b="0" strike="noStrike" spc="-1" noProof="0" dirty="0">
                <a:solidFill>
                  <a:srgbClr val="000000"/>
                </a:solidFill>
                <a:latin typeface="HelveticaNeueLT Pro 77 BdCn"/>
              </a:rPr>
              <a:t>Workshop solderen</a:t>
            </a:r>
          </a:p>
        </p:txBody>
      </p:sp>
      <p:sp>
        <p:nvSpPr>
          <p:cNvPr id="86" name="CustomShape 2"/>
          <p:cNvSpPr/>
          <p:nvPr/>
        </p:nvSpPr>
        <p:spPr>
          <a:xfrm>
            <a:off x="1242000" y="1245600"/>
            <a:ext cx="6629040" cy="5023800"/>
          </a:xfrm>
          <a:prstGeom prst="roundRect">
            <a:avLst>
              <a:gd name="adj" fmla="val 8594"/>
            </a:avLst>
          </a:prstGeom>
          <a:blipFill rotWithShape="0">
            <a:blip r:embed="rId3" cstate="print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 descr="Screen shot 2012-01-18 at 4.17.05 PM.png"/>
          <p:cNvPicPr/>
          <p:nvPr/>
        </p:nvPicPr>
        <p:blipFill>
          <a:blip r:embed="rId3" cstate="print"/>
          <a:srcRect l="15399" t="34742" r="12738" b="5471"/>
          <a:stretch/>
        </p:blipFill>
        <p:spPr>
          <a:xfrm>
            <a:off x="1600200" y="1160640"/>
            <a:ext cx="5410080" cy="3000240"/>
          </a:xfrm>
          <a:prstGeom prst="rect">
            <a:avLst/>
          </a:prstGeom>
          <a:ln w="0">
            <a:noFill/>
          </a:ln>
        </p:spPr>
      </p:pic>
      <p:sp>
        <p:nvSpPr>
          <p:cNvPr id="128" name="TextShape 1"/>
          <p:cNvSpPr txBox="1"/>
          <p:nvPr/>
        </p:nvSpPr>
        <p:spPr>
          <a:xfrm>
            <a:off x="685800" y="28440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b="0" strike="noStrike" spc="-1" noProof="0" dirty="0" smtClean="0">
                <a:solidFill>
                  <a:srgbClr val="000000"/>
                </a:solidFill>
                <a:latin typeface="Verdana"/>
              </a:rPr>
              <a:t>Goed solderen </a:t>
            </a:r>
            <a:r>
              <a:rPr lang="nl-NL" sz="4000" b="0" strike="noStrike" spc="-1" noProof="0" dirty="0">
                <a:solidFill>
                  <a:srgbClr val="000000"/>
                </a:solidFill>
                <a:latin typeface="Verdana"/>
              </a:rPr>
              <a:t>1/4</a:t>
            </a:r>
            <a:endParaRPr lang="nl-NL" sz="4000" b="0" strike="noStrike" spc="-1" noProof="0" dirty="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152280" y="2458800"/>
            <a:ext cx="830592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 lnSpcReduction="10000"/>
          </a:bodyPr>
          <a:lstStyle/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2800" b="0" strike="noStrike" spc="-1" noProof="0" dirty="0" smtClean="0">
                <a:solidFill>
                  <a:srgbClr val="000000"/>
                </a:solidFill>
                <a:latin typeface="Verdana"/>
              </a:rPr>
              <a:t>Steek het component in de printplaat</a:t>
            </a: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2800" b="0" strike="noStrike" spc="-1" noProof="0" dirty="0" smtClean="0">
                <a:solidFill>
                  <a:srgbClr val="000000"/>
                </a:solidFill>
                <a:latin typeface="Verdana"/>
              </a:rPr>
              <a:t>Maak de punt schoon en laat er een beetje tin op smelten.</a:t>
            </a: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2800" b="1" strike="noStrike" spc="-1" noProof="0" dirty="0" smtClean="0">
                <a:solidFill>
                  <a:srgbClr val="000000"/>
                </a:solidFill>
                <a:latin typeface="Verdana"/>
              </a:rPr>
              <a:t>Verwarm 2 sec zowel het draadje als het eilandje.</a:t>
            </a:r>
            <a:endParaRPr lang="nl-NL" sz="2800" b="1" strike="noStrike" spc="-1" noProof="0" dirty="0">
              <a:solidFill>
                <a:srgbClr val="000000"/>
              </a:solidFill>
              <a:latin typeface="HelveticaNeueLT Pro 57 Cn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5057640" y="1160640"/>
            <a:ext cx="184320" cy="46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685800" y="542340"/>
            <a:ext cx="7772400" cy="70344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nl-NL" sz="4000" b="0" strike="noStrike" spc="-1" noProof="0" dirty="0" smtClean="0">
                <a:solidFill>
                  <a:srgbClr val="000000"/>
                </a:solidFill>
                <a:latin typeface="Verdana"/>
              </a:rPr>
              <a:t>Goed solderen </a:t>
            </a:r>
            <a:r>
              <a:rPr lang="nl-NL" sz="4000" b="0" strike="noStrike" spc="-1" noProof="0" dirty="0">
                <a:solidFill>
                  <a:srgbClr val="000000"/>
                </a:solidFill>
                <a:latin typeface="Verdana"/>
              </a:rPr>
              <a:t>2/4</a:t>
            </a:r>
            <a:endParaRPr lang="nl-NL" sz="4000" b="0" strike="noStrike" spc="-1" noProof="0" dirty="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152280" y="2550821"/>
            <a:ext cx="830592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2800" b="1" strike="noStrike" spc="-1" noProof="0" dirty="0">
                <a:solidFill>
                  <a:srgbClr val="000000"/>
                </a:solidFill>
                <a:latin typeface="Verdana"/>
              </a:rPr>
              <a:t>Voeg soldeertin </a:t>
            </a:r>
            <a:r>
              <a:rPr lang="nl-NL" sz="2800" b="1" strike="noStrike" spc="-1" noProof="0" dirty="0" smtClean="0">
                <a:solidFill>
                  <a:srgbClr val="000000"/>
                </a:solidFill>
                <a:latin typeface="Verdana"/>
              </a:rPr>
              <a:t>2 sec lang toe</a:t>
            </a:r>
            <a:endParaRPr lang="nl-NL" sz="2800" b="1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2000" b="0" strike="noStrike" spc="-1" noProof="0" dirty="0">
                <a:solidFill>
                  <a:srgbClr val="000000"/>
                </a:solidFill>
                <a:latin typeface="Verdana"/>
              </a:rPr>
              <a:t>Moeite met </a:t>
            </a:r>
            <a:r>
              <a:rPr lang="nl-NL" sz="2000" b="0" strike="noStrike" spc="-1" noProof="0" dirty="0" smtClean="0">
                <a:solidFill>
                  <a:srgbClr val="000000"/>
                </a:solidFill>
                <a:latin typeface="Verdana"/>
              </a:rPr>
              <a:t>smelten of vloeien</a:t>
            </a:r>
            <a:r>
              <a:rPr lang="nl-NL" sz="2000" b="0" strike="noStrike" spc="-1" noProof="0" dirty="0">
                <a:solidFill>
                  <a:srgbClr val="000000"/>
                </a:solidFill>
                <a:latin typeface="Verdana"/>
              </a:rPr>
              <a:t>? </a:t>
            </a:r>
            <a:r>
              <a:rPr lang="nl-NL" sz="2000" spc="-1" dirty="0" smtClean="0">
                <a:solidFill>
                  <a:srgbClr val="000000"/>
                </a:solidFill>
                <a:latin typeface="Verdana"/>
              </a:rPr>
              <a:t/>
            </a:r>
            <a:br>
              <a:rPr lang="nl-NL" sz="2000" spc="-1" dirty="0" smtClean="0">
                <a:solidFill>
                  <a:srgbClr val="000000"/>
                </a:solidFill>
                <a:latin typeface="Verdana"/>
              </a:rPr>
            </a:br>
            <a:r>
              <a:rPr lang="nl-NL" sz="2000" spc="-1" dirty="0" smtClean="0">
                <a:solidFill>
                  <a:srgbClr val="000000"/>
                </a:solidFill>
                <a:latin typeface="Verdana"/>
              </a:rPr>
              <a:t> Tip; </a:t>
            </a:r>
            <a:r>
              <a:rPr lang="nl-NL" sz="2000" b="0" strike="noStrike" spc="-1" noProof="0" dirty="0" smtClean="0">
                <a:solidFill>
                  <a:srgbClr val="000000"/>
                </a:solidFill>
                <a:latin typeface="Verdana"/>
              </a:rPr>
              <a:t>Raak </a:t>
            </a:r>
            <a:r>
              <a:rPr lang="nl-NL" sz="2000" b="0" strike="noStrike" spc="-1" noProof="0" dirty="0">
                <a:solidFill>
                  <a:srgbClr val="000000"/>
                </a:solidFill>
                <a:latin typeface="Verdana"/>
              </a:rPr>
              <a:t>de soldeerbout kort </a:t>
            </a:r>
            <a:r>
              <a:rPr lang="nl-NL" sz="2000" b="0" strike="noStrike" spc="-1" noProof="0" dirty="0" smtClean="0">
                <a:solidFill>
                  <a:srgbClr val="000000"/>
                </a:solidFill>
                <a:latin typeface="Verdana"/>
              </a:rPr>
              <a:t>met het tin aan</a:t>
            </a:r>
            <a:br>
              <a:rPr lang="nl-NL" sz="2000" b="0" strike="noStrike" spc="-1" noProof="0" dirty="0" smtClean="0">
                <a:solidFill>
                  <a:srgbClr val="000000"/>
                </a:solidFill>
                <a:latin typeface="Verdana"/>
              </a:rPr>
            </a:br>
            <a:r>
              <a:rPr lang="nl-NL" sz="2000" b="0" strike="noStrike" spc="-1" noProof="0" dirty="0" smtClean="0">
                <a:solidFill>
                  <a:srgbClr val="000000"/>
                </a:solidFill>
                <a:latin typeface="Verdana"/>
              </a:rPr>
              <a:t> om de warmte goed te laten geleiden</a:t>
            </a:r>
            <a:endParaRPr lang="nl-NL" sz="2000" b="0" strike="noStrike" spc="-1" noProof="0" dirty="0">
              <a:solidFill>
                <a:srgbClr val="000000"/>
              </a:solidFill>
              <a:latin typeface="HelveticaNeueLT Pro 57 Cn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5057640" y="1160640"/>
            <a:ext cx="184320" cy="46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pic>
        <p:nvPicPr>
          <p:cNvPr id="134" name="Picture 1" descr="Screen shot 2012-01-18 at 4.17.11 PM.png"/>
          <p:cNvPicPr/>
          <p:nvPr/>
        </p:nvPicPr>
        <p:blipFill>
          <a:blip r:embed="rId3" cstate="print"/>
          <a:srcRect l="14492" t="21907" r="13040" b="16773"/>
          <a:stretch/>
        </p:blipFill>
        <p:spPr>
          <a:xfrm>
            <a:off x="1828800" y="1245780"/>
            <a:ext cx="5486400" cy="2925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85800" y="26730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b="0" strike="noStrike" spc="-1" noProof="0" dirty="0" smtClean="0">
                <a:solidFill>
                  <a:srgbClr val="000000"/>
                </a:solidFill>
                <a:latin typeface="HelveticaNeueLT Pro 77 BdCn"/>
              </a:rPr>
              <a:t>Goed solderen </a:t>
            </a:r>
            <a:r>
              <a:rPr lang="nl-NL" sz="4000" b="0" strike="noStrike" spc="-1" noProof="0" dirty="0">
                <a:solidFill>
                  <a:srgbClr val="000000"/>
                </a:solidFill>
                <a:latin typeface="HelveticaNeueLT Pro 77 BdCn"/>
              </a:rPr>
              <a:t>3/4</a:t>
            </a:r>
          </a:p>
        </p:txBody>
      </p:sp>
      <p:sp>
        <p:nvSpPr>
          <p:cNvPr id="136" name="TextShape 2"/>
          <p:cNvSpPr txBox="1"/>
          <p:nvPr/>
        </p:nvSpPr>
        <p:spPr>
          <a:xfrm>
            <a:off x="152279" y="2534580"/>
            <a:ext cx="8876265" cy="4110984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2800" b="1" spc="-1" dirty="0" smtClean="0">
                <a:solidFill>
                  <a:srgbClr val="000000"/>
                </a:solidFill>
                <a:latin typeface="Verdana"/>
              </a:rPr>
              <a:t>Trek het tin terug,</a:t>
            </a:r>
            <a:br>
              <a:rPr lang="nl-NL" sz="2800" b="1" spc="-1" dirty="0" smtClean="0">
                <a:solidFill>
                  <a:srgbClr val="000000"/>
                </a:solidFill>
                <a:latin typeface="Verdana"/>
              </a:rPr>
            </a:br>
            <a:r>
              <a:rPr lang="nl-NL" sz="2800" b="1" spc="-1" dirty="0" smtClean="0">
                <a:solidFill>
                  <a:srgbClr val="000000"/>
                </a:solidFill>
                <a:latin typeface="Verdana"/>
              </a:rPr>
              <a:t>              en laat soldeer </a:t>
            </a:r>
            <a:r>
              <a:rPr lang="nl-NL" sz="2800" b="1" strike="noStrike" spc="-1" noProof="0" dirty="0" smtClean="0">
                <a:solidFill>
                  <a:srgbClr val="000000"/>
                </a:solidFill>
                <a:latin typeface="Verdana"/>
              </a:rPr>
              <a:t>2 sec vloeien</a:t>
            </a: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2800" b="1" spc="-1" dirty="0" smtClean="0">
                <a:solidFill>
                  <a:srgbClr val="000000"/>
                </a:solidFill>
                <a:latin typeface="Verdana"/>
              </a:rPr>
              <a:t>Laat 4 sec onbeweeglijk afkoelen</a:t>
            </a:r>
            <a:endParaRPr lang="nl-NL" sz="2800" b="1" strike="noStrike" spc="-1" noProof="0" dirty="0">
              <a:solidFill>
                <a:srgbClr val="000000"/>
              </a:solidFill>
              <a:latin typeface="HelveticaNeueLT Pro 57 Cn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5057640" y="1160640"/>
            <a:ext cx="184320" cy="46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pic>
        <p:nvPicPr>
          <p:cNvPr id="138" name="Picture 5" descr="Screen shot 2012-01-18 at 4.17.40 PM.png"/>
          <p:cNvPicPr/>
          <p:nvPr/>
        </p:nvPicPr>
        <p:blipFill>
          <a:blip r:embed="rId3" cstate="print"/>
          <a:srcRect l="16374" t="6452" r="11906" b="66372"/>
          <a:stretch/>
        </p:blipFill>
        <p:spPr>
          <a:xfrm>
            <a:off x="1447740" y="1391580"/>
            <a:ext cx="5715000" cy="2840040"/>
          </a:xfrm>
          <a:prstGeom prst="rect">
            <a:avLst/>
          </a:prstGeom>
          <a:ln w="0"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4016" y="2358736"/>
            <a:ext cx="28765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85800" y="30186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b="0" strike="noStrike" spc="-1" noProof="0" dirty="0" smtClean="0">
                <a:solidFill>
                  <a:srgbClr val="000000"/>
                </a:solidFill>
                <a:latin typeface="HelveticaNeueLT Pro 77 BdCn"/>
              </a:rPr>
              <a:t>Goed solderen </a:t>
            </a:r>
            <a:r>
              <a:rPr lang="nl-NL" sz="4000" b="0" strike="noStrike" spc="-1" noProof="0" dirty="0">
                <a:solidFill>
                  <a:srgbClr val="000000"/>
                </a:solidFill>
                <a:latin typeface="HelveticaNeueLT Pro 77 BdCn"/>
              </a:rPr>
              <a:t>4/4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152280" y="2743200"/>
            <a:ext cx="830592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 fontScale="98500"/>
          </a:bodyPr>
          <a:lstStyle/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2800" b="0" strike="noStrike" spc="-1" noProof="0" dirty="0" smtClean="0">
                <a:solidFill>
                  <a:srgbClr val="000000"/>
                </a:solidFill>
                <a:latin typeface="Verdana"/>
              </a:rPr>
              <a:t>Goede soldeerverbinding glanst</a:t>
            </a:r>
          </a:p>
          <a:p>
            <a:pPr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2800" spc="-1" dirty="0" smtClean="0">
                <a:solidFill>
                  <a:srgbClr val="000000"/>
                </a:solidFill>
                <a:latin typeface="Verdana"/>
              </a:rPr>
              <a:t>Bedekt het gehele eilandje</a:t>
            </a:r>
            <a:endParaRPr lang="nl-NL" sz="2800" spc="-1" dirty="0" smtClean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2800" b="0" strike="noStrike" spc="-1" noProof="0" dirty="0" smtClean="0">
                <a:solidFill>
                  <a:srgbClr val="000000"/>
                </a:solidFill>
                <a:latin typeface="Verdana"/>
              </a:rPr>
              <a:t>Niet </a:t>
            </a:r>
            <a:r>
              <a:rPr lang="nl-NL" sz="2800" b="0" strike="noStrike" spc="-1" noProof="0" dirty="0">
                <a:solidFill>
                  <a:srgbClr val="000000"/>
                </a:solidFill>
                <a:latin typeface="Verdana"/>
              </a:rPr>
              <a:t>teveel soldeertin </a:t>
            </a:r>
            <a:r>
              <a:rPr lang="nl-NL" sz="2800" b="0" strike="noStrike" spc="-1" noProof="0" dirty="0" smtClean="0">
                <a:solidFill>
                  <a:srgbClr val="000000"/>
                </a:solidFill>
                <a:latin typeface="Verdana"/>
              </a:rPr>
              <a:t>gebruiken </a:t>
            </a:r>
            <a:endParaRPr lang="nl-NL" sz="2800" b="0" strike="noStrike" spc="-1" noProof="0" dirty="0">
              <a:solidFill>
                <a:srgbClr val="000000"/>
              </a:solidFill>
              <a:latin typeface="HelveticaNeueLT Pro 57 Cn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5057640" y="1160640"/>
            <a:ext cx="184320" cy="46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0873" y="1375064"/>
            <a:ext cx="7355202" cy="293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85800" y="8568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b="0" strike="noStrike" spc="-1" noProof="0" dirty="0" smtClean="0">
                <a:solidFill>
                  <a:srgbClr val="000000"/>
                </a:solidFill>
                <a:latin typeface="HelveticaNeueLT Pro 77 BdCn"/>
              </a:rPr>
              <a:t>Afknippen component draadje</a:t>
            </a:r>
            <a:endParaRPr lang="nl-NL" sz="4000" b="0" strike="noStrike" spc="-1" noProof="0" dirty="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152280" y="2303640"/>
            <a:ext cx="830592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 fontScale="92500"/>
          </a:bodyPr>
          <a:lstStyle/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3000" b="0" strike="noStrike" spc="-1" noProof="0" dirty="0" smtClean="0">
                <a:solidFill>
                  <a:srgbClr val="000000"/>
                </a:solidFill>
                <a:latin typeface="Verdana"/>
              </a:rPr>
              <a:t>Knip </a:t>
            </a:r>
            <a:r>
              <a:rPr lang="nl-NL" sz="3000" spc="-1" dirty="0" smtClean="0">
                <a:solidFill>
                  <a:srgbClr val="000000"/>
                </a:solidFill>
                <a:latin typeface="Verdana"/>
              </a:rPr>
              <a:t>het componentdraadje op ca 1 mm </a:t>
            </a:r>
            <a:r>
              <a:rPr lang="nl-NL" sz="3000" b="0" strike="noStrike" spc="-1" noProof="0" dirty="0" smtClean="0">
                <a:solidFill>
                  <a:srgbClr val="000000"/>
                </a:solidFill>
                <a:latin typeface="Verdana"/>
              </a:rPr>
              <a:t>met </a:t>
            </a:r>
            <a:r>
              <a:rPr lang="nl-NL" sz="3000" b="0" strike="noStrike" spc="-1" noProof="0" dirty="0">
                <a:solidFill>
                  <a:srgbClr val="000000"/>
                </a:solidFill>
                <a:latin typeface="Verdana"/>
              </a:rPr>
              <a:t>een </a:t>
            </a:r>
            <a:r>
              <a:rPr lang="nl-NL" sz="3000" spc="-1" dirty="0" smtClean="0">
                <a:solidFill>
                  <a:srgbClr val="000000"/>
                </a:solidFill>
                <a:latin typeface="Verdana"/>
              </a:rPr>
              <a:t>kniptang af</a:t>
            </a:r>
            <a:endParaRPr lang="nl-NL" sz="3000" spc="-1" dirty="0">
              <a:solidFill>
                <a:srgbClr val="000000"/>
              </a:solidFill>
              <a:latin typeface="Verdana"/>
            </a:endParaRPr>
          </a:p>
          <a:p>
            <a:pPr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3000" spc="-1" dirty="0" smtClean="0">
                <a:solidFill>
                  <a:srgbClr val="000000"/>
                </a:solidFill>
                <a:latin typeface="Verdana"/>
              </a:rPr>
              <a:t>Bij het knippen met je vingers de draad vasthouden zodat hij niet weg springt </a:t>
            </a:r>
            <a:endParaRPr lang="nl-NL" sz="3000" spc="-1" dirty="0">
              <a:solidFill>
                <a:srgbClr val="000000"/>
              </a:solidFill>
              <a:latin typeface="Verdana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5057640" y="1160640"/>
            <a:ext cx="184320" cy="46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sp>
        <p:nvSpPr>
          <p:cNvPr id="146" name="CustomShape 4"/>
          <p:cNvSpPr/>
          <p:nvPr/>
        </p:nvSpPr>
        <p:spPr>
          <a:xfrm>
            <a:off x="8007480" y="1228680"/>
            <a:ext cx="183960" cy="46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pic>
        <p:nvPicPr>
          <p:cNvPr id="147" name="Picture 5" descr="Screen shot 2012-01-18 at 4.17.40 PM.png"/>
          <p:cNvPicPr/>
          <p:nvPr/>
        </p:nvPicPr>
        <p:blipFill>
          <a:blip r:embed="rId3" cstate="print"/>
          <a:srcRect l="16441" t="73106" r="11838" b="-276"/>
          <a:stretch/>
        </p:blipFill>
        <p:spPr>
          <a:xfrm>
            <a:off x="1447740" y="1228680"/>
            <a:ext cx="5715000" cy="2840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3600" b="0" strike="noStrike" spc="-1" noProof="0" dirty="0" smtClean="0">
                <a:solidFill>
                  <a:srgbClr val="000000"/>
                </a:solidFill>
                <a:latin typeface="Verdana"/>
              </a:rPr>
              <a:t>Perfecte / niet </a:t>
            </a:r>
            <a:r>
              <a:rPr lang="nl-NL" sz="3600" b="0" strike="noStrike" spc="-1" noProof="0" dirty="0">
                <a:solidFill>
                  <a:srgbClr val="000000"/>
                </a:solidFill>
                <a:latin typeface="Verdana"/>
              </a:rPr>
              <a:t>perfecte</a:t>
            </a:r>
            <a:r>
              <a:rPr lang="nl-NL" noProof="0" dirty="0"/>
              <a:t/>
            </a:r>
            <a:br>
              <a:rPr lang="nl-NL" noProof="0" dirty="0"/>
            </a:br>
            <a:r>
              <a:rPr lang="nl-NL" sz="3600" b="0" strike="noStrike" spc="-1" noProof="0" dirty="0">
                <a:solidFill>
                  <a:srgbClr val="000000"/>
                </a:solidFill>
                <a:latin typeface="Verdana"/>
              </a:rPr>
              <a:t>soldeerverbindingen</a:t>
            </a:r>
            <a:endParaRPr lang="nl-NL" sz="3600" b="0" strike="noStrike" spc="-1" noProof="0" dirty="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057640" y="1160640"/>
            <a:ext cx="184320" cy="46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pic>
        <p:nvPicPr>
          <p:cNvPr id="150" name="Picture 1" descr="Screen shot 2012-01-18 at 4.15.29 PM.png"/>
          <p:cNvPicPr/>
          <p:nvPr/>
        </p:nvPicPr>
        <p:blipFill>
          <a:blip r:embed="rId3" cstate="print"/>
          <a:srcRect l="-533" t="62690"/>
          <a:stretch/>
        </p:blipFill>
        <p:spPr>
          <a:xfrm>
            <a:off x="2161429" y="1805072"/>
            <a:ext cx="5236920" cy="2558880"/>
          </a:xfrm>
          <a:prstGeom prst="rect">
            <a:avLst/>
          </a:prstGeom>
          <a:ln w="0">
            <a:noFill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638" y="4798290"/>
            <a:ext cx="2191553" cy="194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vak 6"/>
          <p:cNvSpPr txBox="1"/>
          <p:nvPr/>
        </p:nvSpPr>
        <p:spPr>
          <a:xfrm>
            <a:off x="400768" y="4302681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dirty="0" err="1" smtClean="0"/>
              <a:t>Koude</a:t>
            </a:r>
            <a:r>
              <a:rPr lang="en-US" sz="2400" dirty="0" smtClean="0"/>
              <a:t> </a:t>
            </a:r>
            <a:r>
              <a:rPr lang="en-US" sz="2400" dirty="0" err="1" smtClean="0"/>
              <a:t>las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4908" y="4963776"/>
            <a:ext cx="3513281" cy="1825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kstvak 8"/>
          <p:cNvSpPr txBox="1"/>
          <p:nvPr/>
        </p:nvSpPr>
        <p:spPr>
          <a:xfrm>
            <a:off x="5402145" y="4505093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Soldeerbrug</a:t>
            </a:r>
            <a:r>
              <a:rPr lang="en-US" sz="2400" dirty="0" smtClean="0"/>
              <a:t> (</a:t>
            </a:r>
            <a:r>
              <a:rPr lang="en-US" sz="2400" dirty="0" err="1" smtClean="0"/>
              <a:t>kortsluiting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"/>
          <p:cNvPicPr/>
          <p:nvPr/>
        </p:nvPicPr>
        <p:blipFill>
          <a:blip r:embed="rId3" cstate="print"/>
          <a:stretch/>
        </p:blipFill>
        <p:spPr>
          <a:xfrm>
            <a:off x="-1440" y="0"/>
            <a:ext cx="9145440" cy="685800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1"/>
          <p:cNvSpPr/>
          <p:nvPr/>
        </p:nvSpPr>
        <p:spPr>
          <a:xfrm>
            <a:off x="762120" y="457200"/>
            <a:ext cx="7772400" cy="5638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>
            <a:noAutofit/>
          </a:bodyPr>
          <a:lstStyle/>
          <a:p>
            <a:pPr marL="343080" indent="-341640" algn="ctr">
              <a:lnSpc>
                <a:spcPct val="100000"/>
              </a:lnSpc>
              <a:spcBef>
                <a:spcPts val="751"/>
              </a:spcBef>
              <a:tabLst>
                <a:tab pos="0" algn="l"/>
                <a:tab pos="343080" algn="l"/>
                <a:tab pos="1257480" algn="l"/>
                <a:tab pos="2171880" algn="l"/>
                <a:tab pos="3086280" algn="l"/>
                <a:tab pos="4000680" algn="l"/>
                <a:tab pos="4915080" algn="l"/>
                <a:tab pos="5829480" algn="l"/>
                <a:tab pos="6743880" algn="l"/>
                <a:tab pos="7658280" algn="l"/>
                <a:tab pos="8572680" algn="l"/>
                <a:tab pos="9487080" algn="l"/>
                <a:tab pos="10401480" algn="l"/>
                <a:tab pos="10515600" algn="l"/>
              </a:tabLst>
            </a:pPr>
            <a:r>
              <a:rPr lang="nl-NL" sz="3000" spc="-1" dirty="0" smtClean="0">
                <a:solidFill>
                  <a:srgbClr val="FFFFFF"/>
                </a:solidFill>
                <a:latin typeface="HelveticaNeueLT Pro 77 BdCn"/>
                <a:ea typeface="Osaka"/>
              </a:rPr>
              <a:t>Solderen is een handigheid, oefenen, oefenen, oefenen, oefenen, en oefenen is de enige manier om het onder de knie te krijgen. </a:t>
            </a:r>
          </a:p>
          <a:p>
            <a:pPr marL="343080" indent="-341640" algn="ctr">
              <a:lnSpc>
                <a:spcPct val="100000"/>
              </a:lnSpc>
              <a:spcBef>
                <a:spcPts val="751"/>
              </a:spcBef>
              <a:tabLst>
                <a:tab pos="0" algn="l"/>
                <a:tab pos="343080" algn="l"/>
                <a:tab pos="1257480" algn="l"/>
                <a:tab pos="2171880" algn="l"/>
                <a:tab pos="3086280" algn="l"/>
                <a:tab pos="4000680" algn="l"/>
                <a:tab pos="4915080" algn="l"/>
                <a:tab pos="5829480" algn="l"/>
                <a:tab pos="6743880" algn="l"/>
                <a:tab pos="7658280" algn="l"/>
                <a:tab pos="8572680" algn="l"/>
                <a:tab pos="9487080" algn="l"/>
                <a:tab pos="10401480" algn="l"/>
                <a:tab pos="10515600" algn="l"/>
              </a:tabLst>
            </a:pPr>
            <a:r>
              <a:rPr lang="nl-NL" sz="3000" spc="-1" dirty="0" smtClean="0">
                <a:solidFill>
                  <a:srgbClr val="FFFFFF"/>
                </a:solidFill>
                <a:latin typeface="HelveticaNeueLT Pro 77 BdCn"/>
                <a:ea typeface="Osaka"/>
              </a:rPr>
              <a:t>Heel veel succes! </a:t>
            </a:r>
          </a:p>
          <a:p>
            <a:pPr marL="343080" indent="-341640" algn="ctr">
              <a:lnSpc>
                <a:spcPct val="100000"/>
              </a:lnSpc>
              <a:spcBef>
                <a:spcPts val="751"/>
              </a:spcBef>
              <a:tabLst>
                <a:tab pos="0" algn="l"/>
                <a:tab pos="343080" algn="l"/>
                <a:tab pos="1257480" algn="l"/>
                <a:tab pos="2171880" algn="l"/>
                <a:tab pos="3086280" algn="l"/>
                <a:tab pos="4000680" algn="l"/>
                <a:tab pos="4915080" algn="l"/>
                <a:tab pos="5829480" algn="l"/>
                <a:tab pos="6743880" algn="l"/>
                <a:tab pos="7658280" algn="l"/>
                <a:tab pos="8572680" algn="l"/>
                <a:tab pos="9487080" algn="l"/>
                <a:tab pos="10401480" algn="l"/>
                <a:tab pos="10515600" algn="l"/>
              </a:tabLst>
            </a:pPr>
            <a:endParaRPr lang="nl-NL" sz="3200" b="0" strike="noStrike" spc="-1" noProof="0" dirty="0" smtClean="0">
              <a:solidFill>
                <a:srgbClr val="FFFFFF"/>
              </a:solidFill>
              <a:latin typeface="HelveticaNeueLT Pro 77 BdCn"/>
              <a:ea typeface="Osaka"/>
            </a:endParaRPr>
          </a:p>
          <a:p>
            <a:pPr marL="343080" indent="-341640" algn="ctr">
              <a:lnSpc>
                <a:spcPct val="100000"/>
              </a:lnSpc>
              <a:spcBef>
                <a:spcPts val="751"/>
              </a:spcBef>
              <a:tabLst>
                <a:tab pos="0" algn="l"/>
                <a:tab pos="343080" algn="l"/>
                <a:tab pos="1257480" algn="l"/>
                <a:tab pos="2171880" algn="l"/>
                <a:tab pos="3086280" algn="l"/>
                <a:tab pos="4000680" algn="l"/>
                <a:tab pos="4915080" algn="l"/>
                <a:tab pos="5829480" algn="l"/>
                <a:tab pos="6743880" algn="l"/>
                <a:tab pos="7658280" algn="l"/>
                <a:tab pos="8572680" algn="l"/>
                <a:tab pos="9487080" algn="l"/>
                <a:tab pos="10401480" algn="l"/>
                <a:tab pos="10515600" algn="l"/>
              </a:tabLst>
            </a:pPr>
            <a:r>
              <a:rPr lang="nl-NL" sz="3000" b="0" strike="noStrike" spc="-1" noProof="0" dirty="0" smtClean="0">
                <a:solidFill>
                  <a:srgbClr val="FFFFFF"/>
                </a:solidFill>
                <a:latin typeface="HelveticaNeueLT Pro 77 BdCn"/>
                <a:ea typeface="Osaka"/>
              </a:rPr>
              <a:t>Lekker </a:t>
            </a:r>
            <a:r>
              <a:rPr lang="nl-NL" sz="3000" b="0" strike="noStrike" spc="-1" noProof="0" dirty="0">
                <a:solidFill>
                  <a:srgbClr val="FFFFFF"/>
                </a:solidFill>
                <a:latin typeface="HelveticaNeueLT Pro 77 BdCn"/>
                <a:ea typeface="Osaka"/>
              </a:rPr>
              <a:t>solderen!!</a:t>
            </a:r>
            <a:endParaRPr lang="nl-NL" sz="3000" b="0" strike="noStrike" spc="-1" noProof="0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05738"/>
            <a:ext cx="7770960" cy="1141560"/>
          </a:xfrm>
        </p:spPr>
        <p:txBody>
          <a:bodyPr/>
          <a:lstStyle/>
          <a:p>
            <a:pPr algn="ctr"/>
            <a:r>
              <a:rPr lang="en-US" dirty="0" smtClean="0"/>
              <a:t>1e </a:t>
            </a:r>
            <a:r>
              <a:rPr lang="en-US" dirty="0" err="1" smtClean="0"/>
              <a:t>oefening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/>
          </p:nvPr>
        </p:nvSpPr>
        <p:spPr>
          <a:xfrm>
            <a:off x="621144" y="1578938"/>
            <a:ext cx="7797801" cy="771717"/>
          </a:xfrm>
        </p:spPr>
        <p:txBody>
          <a:bodyPr anchor="t"/>
          <a:lstStyle/>
          <a:p>
            <a:pPr>
              <a:buNone/>
            </a:pPr>
            <a:r>
              <a:rPr lang="en-US" sz="2800" dirty="0" smtClean="0"/>
              <a:t>Twee </a:t>
            </a:r>
            <a:r>
              <a:rPr lang="en-US" sz="2800" dirty="0" err="1" smtClean="0"/>
              <a:t>draadjes</a:t>
            </a:r>
            <a:r>
              <a:rPr lang="en-US" sz="2800" dirty="0" smtClean="0"/>
              <a:t> </a:t>
            </a:r>
            <a:r>
              <a:rPr lang="en-US" sz="2800" dirty="0" err="1" smtClean="0"/>
              <a:t>aan</a:t>
            </a:r>
            <a:r>
              <a:rPr lang="en-US" sz="2800" dirty="0" smtClean="0"/>
              <a:t> </a:t>
            </a:r>
            <a:r>
              <a:rPr lang="en-US" sz="2800" dirty="0" err="1" smtClean="0"/>
              <a:t>elkaar</a:t>
            </a:r>
            <a:r>
              <a:rPr lang="en-US" sz="2800" dirty="0" smtClean="0"/>
              <a:t> </a:t>
            </a:r>
            <a:r>
              <a:rPr lang="en-US" sz="2800" dirty="0" err="1" smtClean="0"/>
              <a:t>solderen</a:t>
            </a:r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309" y="2597438"/>
            <a:ext cx="4323736" cy="227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5709" y="3206588"/>
            <a:ext cx="4230832" cy="3006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16528" y="17963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b="0" strike="noStrike" spc="-1" noProof="0" dirty="0" smtClean="0">
                <a:solidFill>
                  <a:srgbClr val="000000"/>
                </a:solidFill>
                <a:latin typeface="HelveticaNeueLT Pro 77 BdCn"/>
              </a:rPr>
              <a:t>2</a:t>
            </a:r>
            <a:r>
              <a:rPr lang="nl-NL" sz="4000" b="0" strike="noStrike" spc="-1" baseline="30000" noProof="0" dirty="0" smtClean="0">
                <a:solidFill>
                  <a:srgbClr val="000000"/>
                </a:solidFill>
                <a:latin typeface="HelveticaNeueLT Pro 77 BdCn"/>
              </a:rPr>
              <a:t>e</a:t>
            </a:r>
            <a:r>
              <a:rPr lang="nl-NL" sz="4000" b="0" strike="noStrike" spc="-1" noProof="0" dirty="0" smtClean="0">
                <a:solidFill>
                  <a:srgbClr val="000000"/>
                </a:solidFill>
                <a:latin typeface="HelveticaNeueLT Pro 77 BdCn"/>
              </a:rPr>
              <a:t> oefening</a:t>
            </a:r>
            <a:endParaRPr lang="nl-NL" sz="4000" b="0" strike="noStrike" spc="-1" noProof="0" dirty="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667327" y="198108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457200" lvl="1" algn="ctr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 algn="ctr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 algn="ctr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3886200" y="3079440"/>
            <a:ext cx="4249800" cy="3321360"/>
          </a:xfrm>
          <a:prstGeom prst="roundRect">
            <a:avLst>
              <a:gd name="adj" fmla="val 16667"/>
            </a:avLst>
          </a:prstGeom>
          <a:blipFill rotWithShape="0">
            <a:blip r:embed="rId3" cstate="print"/>
            <a:stretch/>
          </a:blipFill>
          <a:ln w="0">
            <a:noFill/>
          </a:ln>
          <a:effectLst>
            <a:outerShdw dist="38073" dir="7800819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sp>
        <p:nvSpPr>
          <p:cNvPr id="96" name="CustomShape 4"/>
          <p:cNvSpPr/>
          <p:nvPr/>
        </p:nvSpPr>
        <p:spPr>
          <a:xfrm>
            <a:off x="983674" y="2068945"/>
            <a:ext cx="3557520" cy="3334680"/>
          </a:xfrm>
          <a:prstGeom prst="roundRect">
            <a:avLst>
              <a:gd name="adj" fmla="val 16667"/>
            </a:avLst>
          </a:prstGeom>
          <a:blipFill rotWithShape="0">
            <a:blip r:embed="rId4" cstate="print"/>
            <a:stretch/>
          </a:blipFill>
          <a:ln w="0">
            <a:noFill/>
          </a:ln>
          <a:effectLst>
            <a:outerShdw dist="38073" dir="7800819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sp>
        <p:nvSpPr>
          <p:cNvPr id="6" name="Rechthoek 5"/>
          <p:cNvSpPr/>
          <p:nvPr/>
        </p:nvSpPr>
        <p:spPr>
          <a:xfrm>
            <a:off x="1161700" y="1341643"/>
            <a:ext cx="3883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2800" spc="-1" dirty="0" smtClean="0">
                <a:solidFill>
                  <a:srgbClr val="000000"/>
                </a:solidFill>
                <a:latin typeface="HelveticaNeueLT Pro 77 BdCn"/>
              </a:rPr>
              <a:t>Gameconsole solderen</a:t>
            </a:r>
            <a:endParaRPr lang="nl-NL" sz="2800" spc="-1" dirty="0">
              <a:solidFill>
                <a:srgbClr val="000000"/>
              </a:solidFill>
              <a:latin typeface="HelveticaNeueLT Pro 77 BdC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685800" y="60948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b="0" strike="noStrike" spc="-1" noProof="0" dirty="0">
                <a:solidFill>
                  <a:srgbClr val="000000"/>
                </a:solidFill>
                <a:latin typeface="HelveticaNeueLT Pro 77 BdCn"/>
              </a:rPr>
              <a:t>Wie zijn wij</a:t>
            </a:r>
          </a:p>
        </p:txBody>
      </p:sp>
      <p:pic>
        <p:nvPicPr>
          <p:cNvPr id="88" name="Picture 2_0"/>
          <p:cNvPicPr/>
          <p:nvPr/>
        </p:nvPicPr>
        <p:blipFill>
          <a:blip r:embed="rId3" cstate="print"/>
          <a:stretch/>
        </p:blipFill>
        <p:spPr>
          <a:xfrm>
            <a:off x="2708640" y="1752480"/>
            <a:ext cx="3920760" cy="1161720"/>
          </a:xfrm>
          <a:prstGeom prst="rect">
            <a:avLst/>
          </a:prstGeom>
          <a:ln w="0"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4123800" y="3236400"/>
            <a:ext cx="4800600" cy="3447720"/>
          </a:xfrm>
          <a:prstGeom prst="roundRect">
            <a:avLst>
              <a:gd name="adj" fmla="val 8594"/>
            </a:avLst>
          </a:prstGeom>
          <a:blipFill rotWithShape="0">
            <a:blip r:embed="rId4" cstate="print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sp>
        <p:nvSpPr>
          <p:cNvPr id="90" name="CustomShape 3"/>
          <p:cNvSpPr/>
          <p:nvPr/>
        </p:nvSpPr>
        <p:spPr>
          <a:xfrm>
            <a:off x="457200" y="3945240"/>
            <a:ext cx="4602960" cy="2226960"/>
          </a:xfrm>
          <a:prstGeom prst="roundRect">
            <a:avLst>
              <a:gd name="adj" fmla="val 8594"/>
            </a:avLst>
          </a:prstGeom>
          <a:blipFill rotWithShape="0">
            <a:blip r:embed="rId5" cstate="print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685800" y="60948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b="0" strike="noStrike" spc="-1" noProof="0" dirty="0">
                <a:solidFill>
                  <a:srgbClr val="000000"/>
                </a:solidFill>
                <a:latin typeface="HelveticaNeueLT Pro 77 BdCn"/>
              </a:rPr>
              <a:t>Programma </a:t>
            </a:r>
            <a:r>
              <a:rPr lang="nl-NL" sz="4000" b="0" strike="noStrike" spc="-1" noProof="0" dirty="0" smtClean="0">
                <a:solidFill>
                  <a:srgbClr val="000000"/>
                </a:solidFill>
                <a:latin typeface="HelveticaNeueLT Pro 77 BdCn"/>
              </a:rPr>
              <a:t>vanavond</a:t>
            </a:r>
            <a:endParaRPr lang="nl-NL" sz="4000" b="0" strike="noStrike" spc="-1" noProof="0" dirty="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1170000" y="1605600"/>
            <a:ext cx="6629040" cy="5023800"/>
          </a:xfrm>
          <a:prstGeom prst="roundRect">
            <a:avLst>
              <a:gd name="adj" fmla="val 8594"/>
            </a:avLst>
          </a:prstGeom>
          <a:blipFill rotWithShape="0">
            <a:blip r:embed="rId3" cstate="print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18892" y="96164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b="0" strike="noStrike" spc="-1" noProof="0" dirty="0" smtClean="0">
                <a:solidFill>
                  <a:srgbClr val="000000"/>
                </a:solidFill>
                <a:latin typeface="HelveticaNeueLT Pro 77 BdCn"/>
              </a:rPr>
              <a:t>Materialen; Soldeerbout</a:t>
            </a:r>
            <a:endParaRPr lang="nl-NL" sz="4000" b="0" strike="noStrike" spc="-1" noProof="0" dirty="0">
              <a:solidFill>
                <a:srgbClr val="000000"/>
              </a:solidFill>
              <a:latin typeface="HelveticaNeueLT Pro 77 BdC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984" y="1442942"/>
            <a:ext cx="5341966" cy="2967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9" name="CustomShape 2"/>
          <p:cNvSpPr/>
          <p:nvPr/>
        </p:nvSpPr>
        <p:spPr>
          <a:xfrm>
            <a:off x="5460606" y="3527276"/>
            <a:ext cx="3470564" cy="2329873"/>
          </a:xfrm>
          <a:prstGeom prst="roundRect">
            <a:avLst>
              <a:gd name="adj" fmla="val 8594"/>
            </a:avLst>
          </a:prstGeom>
          <a:blipFill rotWithShape="0">
            <a:blip r:embed="rId4" cstate="print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sp>
        <p:nvSpPr>
          <p:cNvPr id="6" name="Tekstvak 5"/>
          <p:cNvSpPr txBox="1"/>
          <p:nvPr/>
        </p:nvSpPr>
        <p:spPr>
          <a:xfrm>
            <a:off x="226290" y="5140036"/>
            <a:ext cx="77982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Soldeerbout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 is </a:t>
            </a:r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heet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; </a:t>
            </a:r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zo’n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 370grC</a:t>
            </a:r>
          </a:p>
          <a:p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Dus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; Pas op je </a:t>
            </a:r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vingers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!!</a:t>
            </a:r>
          </a:p>
          <a:p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Altijd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terug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 in </a:t>
            </a:r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houder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zetten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 – </a:t>
            </a:r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nooit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 op </a:t>
            </a:r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tafel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800" spc="-1" dirty="0" err="1" smtClean="0">
                <a:solidFill>
                  <a:srgbClr val="000000"/>
                </a:solidFill>
                <a:latin typeface="Times New Roman"/>
              </a:rPr>
              <a:t>leggen</a:t>
            </a:r>
            <a:r>
              <a:rPr lang="en-US" sz="2800" spc="-1" dirty="0" smtClean="0">
                <a:solidFill>
                  <a:srgbClr val="000000"/>
                </a:solidFill>
                <a:latin typeface="Times New Roman"/>
              </a:rPr>
              <a:t>!!</a:t>
            </a:r>
            <a:endParaRPr lang="en-US" sz="2800" dirty="0"/>
          </a:p>
        </p:txBody>
      </p:sp>
      <p:cxnSp>
        <p:nvCxnSpPr>
          <p:cNvPr id="8" name="Rechte verbindingslijn met pijl 7"/>
          <p:cNvCxnSpPr/>
          <p:nvPr/>
        </p:nvCxnSpPr>
        <p:spPr>
          <a:xfrm flipV="1">
            <a:off x="4311805" y="4765288"/>
            <a:ext cx="2445835" cy="1152292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vak 6"/>
          <p:cNvSpPr txBox="1"/>
          <p:nvPr/>
        </p:nvSpPr>
        <p:spPr>
          <a:xfrm>
            <a:off x="5805181" y="1677798"/>
            <a:ext cx="3095539" cy="1384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Soldeerbouten</a:t>
            </a:r>
            <a:r>
              <a:rPr lang="en-US" sz="2800" dirty="0" smtClean="0"/>
              <a:t> </a:t>
            </a:r>
            <a:r>
              <a:rPr lang="en-US" sz="2800" dirty="0" err="1" smtClean="0"/>
              <a:t>alvast</a:t>
            </a:r>
            <a:r>
              <a:rPr lang="en-US" sz="2800" dirty="0" smtClean="0"/>
              <a:t> </a:t>
            </a:r>
            <a:r>
              <a:rPr lang="en-US" sz="2800" dirty="0" err="1" smtClean="0"/>
              <a:t>aanzetten</a:t>
            </a:r>
            <a:r>
              <a:rPr lang="en-US" sz="2800" dirty="0" smtClean="0"/>
              <a:t> op 370grC</a:t>
            </a:r>
            <a:endParaRPr lang="en-US" sz="28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/>
          <p:cNvPicPr/>
          <p:nvPr/>
        </p:nvPicPr>
        <p:blipFill>
          <a:blip r:embed="rId3" cstate="print"/>
          <a:stretch/>
        </p:blipFill>
        <p:spPr>
          <a:xfrm>
            <a:off x="5518727" y="3269554"/>
            <a:ext cx="3528290" cy="3500701"/>
          </a:xfrm>
          <a:prstGeom prst="rect">
            <a:avLst/>
          </a:prstGeom>
          <a:ln w="0"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685800" y="348867"/>
            <a:ext cx="7772400" cy="980529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spc="-1" dirty="0" smtClean="0">
                <a:solidFill>
                  <a:srgbClr val="000000"/>
                </a:solidFill>
                <a:latin typeface="HelveticaNeueLT Pro 77 BdCn"/>
              </a:rPr>
              <a:t>Materialen; Soldeertin</a:t>
            </a:r>
            <a:endParaRPr lang="nl-NL" sz="4000" b="0" strike="noStrike" spc="-1" noProof="0" dirty="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52280" y="1981080"/>
            <a:ext cx="830592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1028880" lvl="1" indent="-571680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3200" dirty="0" smtClean="0"/>
              <a:t>Voor zacht solderen van </a:t>
            </a:r>
            <a:r>
              <a:rPr lang="nl-NL" sz="3200" dirty="0" smtClean="0"/>
              <a:t>elektronica</a:t>
            </a:r>
          </a:p>
          <a:p>
            <a:pPr marL="1028880" lvl="1" indent="-571680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3200" dirty="0" err="1" smtClean="0"/>
              <a:t>Solidare</a:t>
            </a:r>
            <a:r>
              <a:rPr lang="nl-NL" sz="3200" dirty="0" smtClean="0"/>
              <a:t> = verbinden</a:t>
            </a:r>
            <a:r>
              <a:rPr lang="nl-NL" sz="3200" dirty="0" smtClean="0"/>
              <a:t> / heel maken</a:t>
            </a:r>
            <a:endParaRPr lang="nl-NL" sz="3200" dirty="0" smtClean="0"/>
          </a:p>
          <a:p>
            <a:pPr marL="1028880" lvl="1" indent="-571680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3200" b="0" strike="noStrike" spc="-1" noProof="0" dirty="0" smtClean="0">
                <a:solidFill>
                  <a:srgbClr val="000000"/>
                </a:solidFill>
                <a:latin typeface="HelveticaNeueLT Pro 57 Cn"/>
              </a:rPr>
              <a:t>Is de “Metaal lijm”</a:t>
            </a:r>
            <a:endParaRPr lang="nl-NL" sz="32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1028880" lvl="1" indent="-571680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3200" spc="-1" dirty="0" smtClean="0">
                <a:solidFill>
                  <a:srgbClr val="000000"/>
                </a:solidFill>
                <a:latin typeface="HelveticaNeueLT Pro 57 Cn"/>
              </a:rPr>
              <a:t>Bevat lood (in ons geval)</a:t>
            </a:r>
            <a:endParaRPr lang="nl-NL" sz="3200" b="0" strike="noStrike" spc="-1" noProof="0" dirty="0" smtClean="0">
              <a:solidFill>
                <a:srgbClr val="000000"/>
              </a:solidFill>
              <a:latin typeface="HelveticaNeueLT Pro 57 Cn"/>
            </a:endParaRPr>
          </a:p>
          <a:p>
            <a:pPr marL="1028880" lvl="1" indent="-571680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3200" spc="-1" dirty="0" smtClean="0">
                <a:solidFill>
                  <a:srgbClr val="000000"/>
                </a:solidFill>
                <a:latin typeface="HelveticaNeueLT Pro 57 Cn"/>
              </a:rPr>
              <a:t>Flux in de kern (harskern)</a:t>
            </a:r>
          </a:p>
          <a:p>
            <a:pPr marL="1028880" lvl="1" indent="-571680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3600" b="0" strike="noStrike" spc="-1" noProof="0" dirty="0">
              <a:solidFill>
                <a:srgbClr val="000000"/>
              </a:solidFill>
              <a:latin typeface="HelveticaNeueLT Pro 57 C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10707-03b.jpg"/>
          <p:cNvPicPr/>
          <p:nvPr/>
        </p:nvPicPr>
        <p:blipFill>
          <a:blip r:embed="rId3" cstate="print"/>
          <a:stretch/>
        </p:blipFill>
        <p:spPr>
          <a:xfrm>
            <a:off x="952560" y="914400"/>
            <a:ext cx="3314520" cy="331488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1" descr="08964-02-L.jpg"/>
          <p:cNvPicPr/>
          <p:nvPr/>
        </p:nvPicPr>
        <p:blipFill>
          <a:blip r:embed="rId4" cstate="print"/>
          <a:stretch/>
        </p:blipFill>
        <p:spPr>
          <a:xfrm>
            <a:off x="4648320" y="914400"/>
            <a:ext cx="3962160" cy="3962520"/>
          </a:xfrm>
          <a:prstGeom prst="rect">
            <a:avLst/>
          </a:prstGeom>
          <a:ln w="0">
            <a:noFill/>
          </a:ln>
        </p:spPr>
      </p:pic>
      <p:sp>
        <p:nvSpPr>
          <p:cNvPr id="109" name="TextShape 1"/>
          <p:cNvSpPr txBox="1"/>
          <p:nvPr/>
        </p:nvSpPr>
        <p:spPr>
          <a:xfrm>
            <a:off x="685800" y="0"/>
            <a:ext cx="7772400" cy="896123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spc="-1" dirty="0" smtClean="0">
                <a:solidFill>
                  <a:srgbClr val="000000"/>
                </a:solidFill>
                <a:latin typeface="HelveticaNeueLT Pro 77 BdCn"/>
              </a:rPr>
              <a:t>Materialen; Spons</a:t>
            </a:r>
            <a:endParaRPr lang="nl-NL" sz="4000" b="0" strike="noStrike" spc="-1" noProof="0" dirty="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311994" y="3120483"/>
            <a:ext cx="830592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lvl="1">
              <a:spcBef>
                <a:spcPts val="624"/>
              </a:spcBef>
              <a:buClr>
                <a:srgbClr val="000000"/>
              </a:buClr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3600" spc="-1" dirty="0" smtClean="0">
                <a:solidFill>
                  <a:srgbClr val="000000"/>
                </a:solidFill>
                <a:latin typeface="HelveticaNeueLT Pro 57 Cn"/>
              </a:rPr>
              <a:t>Voor reinigen van de soldeerpunt;</a:t>
            </a:r>
            <a:endParaRPr lang="nl-NL" sz="3600" b="1" strike="noStrike" spc="-1" noProof="0" dirty="0" smtClean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3600" b="0" strike="noStrike" spc="-1" noProof="0" dirty="0" smtClean="0">
                <a:solidFill>
                  <a:srgbClr val="000000"/>
                </a:solidFill>
                <a:latin typeface="HelveticaNeueLT Pro 57 Cn"/>
              </a:rPr>
              <a:t>Nat sponsje of </a:t>
            </a:r>
            <a:r>
              <a:rPr lang="nl-NL" sz="3600" b="0" strike="noStrike" spc="-1" noProof="0" dirty="0" err="1" smtClean="0">
                <a:solidFill>
                  <a:srgbClr val="000000"/>
                </a:solidFill>
                <a:latin typeface="HelveticaNeueLT Pro 57 Cn"/>
              </a:rPr>
              <a:t>Messing-spons</a:t>
            </a:r>
            <a:endParaRPr lang="nl-NL" sz="3600" b="0" strike="noStrike" spc="-1" noProof="0" dirty="0">
              <a:solidFill>
                <a:srgbClr val="000000"/>
              </a:solidFill>
              <a:latin typeface="HelveticaNeueLT Pro 57 C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3"/>
          <p:cNvPicPr/>
          <p:nvPr/>
        </p:nvPicPr>
        <p:blipFill>
          <a:blip r:embed="rId3" cstate="print"/>
          <a:stretch/>
        </p:blipFill>
        <p:spPr>
          <a:xfrm>
            <a:off x="1553203" y="968114"/>
            <a:ext cx="2871017" cy="2943487"/>
          </a:xfrm>
          <a:prstGeom prst="rect">
            <a:avLst/>
          </a:prstGeom>
          <a:ln w="0">
            <a:noFill/>
          </a:ln>
        </p:spPr>
      </p:pic>
      <p:pic>
        <p:nvPicPr>
          <p:cNvPr id="104" name="Picture 2"/>
          <p:cNvPicPr/>
          <p:nvPr/>
        </p:nvPicPr>
        <p:blipFill>
          <a:blip r:embed="rId4" cstate="print"/>
          <a:stretch/>
        </p:blipFill>
        <p:spPr>
          <a:xfrm>
            <a:off x="121623" y="857277"/>
            <a:ext cx="2704704" cy="2703341"/>
          </a:xfrm>
          <a:prstGeom prst="rect">
            <a:avLst/>
          </a:prstGeom>
          <a:ln w="0">
            <a:noFill/>
          </a:ln>
        </p:spPr>
      </p:pic>
      <p:sp>
        <p:nvSpPr>
          <p:cNvPr id="105" name="TextShape 1"/>
          <p:cNvSpPr txBox="1"/>
          <p:nvPr/>
        </p:nvSpPr>
        <p:spPr>
          <a:xfrm>
            <a:off x="685800" y="198692"/>
            <a:ext cx="7772400" cy="838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spc="-1" dirty="0" smtClean="0">
                <a:solidFill>
                  <a:srgbClr val="000000"/>
                </a:solidFill>
                <a:latin typeface="HelveticaNeueLT Pro 77 BdCn"/>
              </a:rPr>
              <a:t>Materialen; </a:t>
            </a:r>
            <a:r>
              <a:rPr lang="nl-NL" sz="4000" spc="-1" dirty="0" err="1" smtClean="0">
                <a:solidFill>
                  <a:srgbClr val="000000"/>
                </a:solidFill>
                <a:latin typeface="HelveticaNeueLT Pro 77 BdCn"/>
              </a:rPr>
              <a:t>Wick</a:t>
            </a:r>
            <a:r>
              <a:rPr lang="nl-NL" sz="4000" spc="-1" dirty="0" smtClean="0">
                <a:solidFill>
                  <a:srgbClr val="000000"/>
                </a:solidFill>
                <a:latin typeface="HelveticaNeueLT Pro 77 BdCn"/>
              </a:rPr>
              <a:t> </a:t>
            </a:r>
            <a:r>
              <a:rPr lang="nl-NL" sz="4000" b="0" strike="noStrike" spc="-1" noProof="0" dirty="0" smtClean="0">
                <a:solidFill>
                  <a:srgbClr val="000000"/>
                </a:solidFill>
                <a:latin typeface="HelveticaNeueLT Pro 77 BdCn"/>
              </a:rPr>
              <a:t>en Tinzuiger</a:t>
            </a:r>
            <a:endParaRPr lang="nl-NL" sz="4000" b="0" strike="noStrike" spc="-1" noProof="0" dirty="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52280" y="2743200"/>
            <a:ext cx="830592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 fontScale="98500" lnSpcReduction="10000"/>
          </a:bodyPr>
          <a:lstStyle/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3700" b="0" strike="noStrike" spc="-1" noProof="0" dirty="0">
                <a:solidFill>
                  <a:srgbClr val="000000"/>
                </a:solidFill>
                <a:latin typeface="HelveticaNeueLT Pro 57 Cn"/>
              </a:rPr>
              <a:t>Voor het verwijderen </a:t>
            </a:r>
            <a:r>
              <a:rPr lang="nl-NL" sz="3700" noProof="0" dirty="0"/>
              <a:t/>
            </a:r>
            <a:br>
              <a:rPr lang="nl-NL" sz="3700" noProof="0" dirty="0"/>
            </a:br>
            <a:r>
              <a:rPr lang="nl-NL" sz="3700" b="0" strike="noStrike" spc="-1" noProof="0" dirty="0">
                <a:solidFill>
                  <a:srgbClr val="000000"/>
                </a:solidFill>
                <a:latin typeface="HelveticaNeueLT Pro 57 Cn"/>
              </a:rPr>
              <a:t>  van </a:t>
            </a:r>
            <a:r>
              <a:rPr lang="nl-NL" sz="3700" b="0" strike="noStrike" spc="-1" noProof="0" dirty="0" smtClean="0">
                <a:solidFill>
                  <a:srgbClr val="000000"/>
                </a:solidFill>
                <a:latin typeface="HelveticaNeueLT Pro 57 Cn"/>
              </a:rPr>
              <a:t>(overtollig) soldeertin</a:t>
            </a:r>
            <a:endParaRPr lang="nl-NL" sz="37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3700" b="0" strike="noStrike" spc="-1" noProof="0" dirty="0" smtClean="0">
                <a:solidFill>
                  <a:srgbClr val="000000"/>
                </a:solidFill>
                <a:latin typeface="HelveticaNeueLT Pro 57 Cn"/>
              </a:rPr>
              <a:t>Pas op; Kan </a:t>
            </a:r>
            <a:r>
              <a:rPr lang="nl-NL" sz="3700" b="0" strike="noStrike" spc="-1" noProof="0" dirty="0">
                <a:solidFill>
                  <a:srgbClr val="000000"/>
                </a:solidFill>
                <a:latin typeface="HelveticaNeueLT Pro 57 Cn"/>
              </a:rPr>
              <a:t>heel </a:t>
            </a:r>
            <a:r>
              <a:rPr lang="nl-NL" sz="3700" b="0" strike="noStrike" spc="-1" noProof="0" dirty="0" smtClean="0">
                <a:solidFill>
                  <a:srgbClr val="000000"/>
                </a:solidFill>
                <a:latin typeface="HelveticaNeueLT Pro 57 Cn"/>
              </a:rPr>
              <a:t>snel erg </a:t>
            </a:r>
            <a:r>
              <a:rPr lang="nl-NL" sz="3700" b="0" strike="noStrike" spc="-1" noProof="0" dirty="0">
                <a:solidFill>
                  <a:srgbClr val="000000"/>
                </a:solidFill>
                <a:latin typeface="HelveticaNeueLT Pro 57 Cn"/>
              </a:rPr>
              <a:t>heet worden!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58872" y="1068743"/>
            <a:ext cx="2982335" cy="1609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80469" y="2951019"/>
            <a:ext cx="2249811" cy="1466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685800" y="299631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b="0" strike="noStrike" spc="-1" noProof="0" dirty="0">
                <a:solidFill>
                  <a:srgbClr val="000000"/>
                </a:solidFill>
                <a:latin typeface="HelveticaNeueLT Pro 77 BdCn"/>
              </a:rPr>
              <a:t>Wat is oxidatie?</a:t>
            </a:r>
          </a:p>
        </p:txBody>
      </p:sp>
      <p:sp>
        <p:nvSpPr>
          <p:cNvPr id="112" name="TextShape 2"/>
          <p:cNvSpPr txBox="1"/>
          <p:nvPr/>
        </p:nvSpPr>
        <p:spPr>
          <a:xfrm>
            <a:off x="152280" y="2303640"/>
            <a:ext cx="830592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tabLst>
                <a:tab pos="0" algn="l"/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500" b="0" strike="noStrike" spc="-1" noProof="0" dirty="0">
              <a:solidFill>
                <a:srgbClr val="000000"/>
              </a:solidFill>
              <a:latin typeface="HelveticaNeueLT Pro 57 Cn"/>
            </a:endParaRPr>
          </a:p>
          <a:p>
            <a:pPr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Tijdens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het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solderen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treedt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na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ca. 1min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oxidatie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op 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(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doffe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glans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) -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Ook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kan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het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soldeertin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verbranden</a:t>
            </a:r>
            <a:endParaRPr lang="en-US" sz="2600" spc="-1" dirty="0" smtClean="0">
              <a:solidFill>
                <a:srgbClr val="000000"/>
              </a:solidFill>
              <a:latin typeface="HelveticaNeueLT Pro 57 Cn"/>
            </a:endParaRPr>
          </a:p>
          <a:p>
            <a:pPr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nl-NL" sz="2600" spc="-1" dirty="0" smtClean="0">
                <a:solidFill>
                  <a:srgbClr val="000000"/>
                </a:solidFill>
                <a:latin typeface="HelveticaNeueLT Pro 57 Cn"/>
              </a:rPr>
              <a:t>Dit willen we niet – de oxide is n.l. een warmte-isolator waardoor tin niet goed vloeit</a:t>
            </a:r>
          </a:p>
          <a:p>
            <a:pPr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Daarom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; Punt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schoonmaken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met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nat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</a:t>
            </a:r>
            <a:r>
              <a:rPr lang="en-US" sz="2600" spc="-1" dirty="0" err="1" smtClean="0">
                <a:solidFill>
                  <a:srgbClr val="000000"/>
                </a:solidFill>
                <a:latin typeface="HelveticaNeueLT Pro 57 Cn"/>
              </a:rPr>
              <a:t>sponsje</a:t>
            </a:r>
            <a:r>
              <a:rPr lang="en-US" sz="2600" spc="-1" dirty="0" smtClean="0">
                <a:solidFill>
                  <a:srgbClr val="000000"/>
                </a:solidFill>
                <a:latin typeface="HelveticaNeueLT Pro 57 Cn"/>
              </a:rPr>
              <a:t> </a:t>
            </a:r>
          </a:p>
          <a:p>
            <a:pPr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600" spc="-1" dirty="0">
              <a:solidFill>
                <a:srgbClr val="000000"/>
              </a:solidFill>
              <a:latin typeface="HelveticaNeueLT Pro 57 Cn"/>
            </a:endParaRPr>
          </a:p>
          <a:p>
            <a:pPr marL="457200" lvl="1">
              <a:spcBef>
                <a:spcPts val="624"/>
              </a:spcBef>
              <a:buClr>
                <a:srgbClr val="000000"/>
              </a:buClr>
              <a:buFont typeface="Arial"/>
              <a:buChar char="•"/>
              <a:tabLst>
                <a:tab pos="912960" algn="l"/>
                <a:tab pos="1827360" algn="l"/>
                <a:tab pos="2741760" algn="l"/>
                <a:tab pos="3656160" algn="l"/>
                <a:tab pos="4570560" algn="l"/>
                <a:tab pos="5484960" algn="l"/>
                <a:tab pos="6399360" algn="l"/>
                <a:tab pos="7313760" algn="l"/>
                <a:tab pos="8228160" algn="l"/>
                <a:tab pos="9142560" algn="l"/>
                <a:tab pos="10056960" algn="l"/>
                <a:tab pos="10058400" algn="l"/>
                <a:tab pos="10515600" algn="l"/>
              </a:tabLst>
            </a:pPr>
            <a:endParaRPr lang="nl-NL" sz="2600" spc="-1" dirty="0">
              <a:solidFill>
                <a:srgbClr val="000000"/>
              </a:solidFill>
              <a:latin typeface="HelveticaNeueLT Pro 57 Cn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5057640" y="1160640"/>
            <a:ext cx="184320" cy="46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pic>
        <p:nvPicPr>
          <p:cNvPr id="114" name="Picture 1" descr="IMG_0003.JPG"/>
          <p:cNvPicPr/>
          <p:nvPr/>
        </p:nvPicPr>
        <p:blipFill>
          <a:blip r:embed="rId3" cstate="print"/>
          <a:srcRect t="17968" r="32969"/>
          <a:stretch/>
        </p:blipFill>
        <p:spPr>
          <a:xfrm>
            <a:off x="3429000" y="1330560"/>
            <a:ext cx="2286000" cy="2098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694189" y="223227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</a:pPr>
            <a:r>
              <a:rPr lang="nl-NL" sz="4000" b="0" strike="noStrike" spc="-1" noProof="0" dirty="0" smtClean="0">
                <a:solidFill>
                  <a:srgbClr val="000000"/>
                </a:solidFill>
                <a:latin typeface="HelveticaNeueLT Pro 77 BdCn"/>
              </a:rPr>
              <a:t>PCB </a:t>
            </a:r>
            <a:r>
              <a:rPr lang="nl-NL" sz="4000" b="0" strike="noStrike" spc="-1" noProof="0" dirty="0" smtClean="0">
                <a:solidFill>
                  <a:srgbClr val="000000"/>
                </a:solidFill>
                <a:latin typeface="HelveticaNeueLT Pro 77 BdCn"/>
              </a:rPr>
              <a:t>(Printplaat / Printje)</a:t>
            </a:r>
            <a:endParaRPr lang="nl-NL" sz="4000" b="0" strike="noStrike" spc="-1" noProof="0" dirty="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057640" y="1160640"/>
            <a:ext cx="184320" cy="461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nl-NL" noProof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6371" y="1317783"/>
            <a:ext cx="5802312" cy="423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vak 4"/>
          <p:cNvSpPr txBox="1"/>
          <p:nvPr/>
        </p:nvSpPr>
        <p:spPr>
          <a:xfrm>
            <a:off x="1585520" y="5704514"/>
            <a:ext cx="7063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pc="-1" dirty="0" err="1" smtClean="0">
                <a:solidFill>
                  <a:srgbClr val="000000"/>
                </a:solidFill>
                <a:latin typeface="HelveticaNeueLT Pro 77 BdCn"/>
              </a:rPr>
              <a:t>Bestaat</a:t>
            </a:r>
            <a: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HelveticaNeueLT Pro 77 BdCn"/>
              </a:rPr>
              <a:t>uit</a:t>
            </a:r>
            <a: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  <a:t>; </a:t>
            </a:r>
            <a:r>
              <a:rPr lang="en-US" sz="2400" spc="-1" dirty="0" err="1" smtClean="0">
                <a:solidFill>
                  <a:srgbClr val="000000"/>
                </a:solidFill>
                <a:latin typeface="HelveticaNeueLT Pro 77 BdCn"/>
              </a:rPr>
              <a:t>printsporen</a:t>
            </a:r>
            <a: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  <a:t> en print-</a:t>
            </a:r>
            <a:r>
              <a:rPr lang="en-US" sz="2400" spc="-1" dirty="0" err="1" smtClean="0">
                <a:solidFill>
                  <a:srgbClr val="000000"/>
                </a:solidFill>
                <a:latin typeface="HelveticaNeueLT Pro 77 BdCn"/>
              </a:rPr>
              <a:t>eilandjes</a:t>
            </a:r>
            <a: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  <a:t> </a:t>
            </a:r>
            <a: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  <a:t>met</a:t>
            </a:r>
            <a:b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</a:br>
            <a: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HelveticaNeueLT Pro 77 BdCn"/>
              </a:rPr>
              <a:t>gaatjes</a:t>
            </a:r>
            <a: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HelveticaNeueLT Pro 77 BdCn"/>
              </a:rPr>
              <a:t>waarin</a:t>
            </a:r>
            <a: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  <a:t> </a:t>
            </a:r>
            <a: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  <a:t>de </a:t>
            </a:r>
            <a:r>
              <a:rPr lang="en-US" sz="2400" spc="-1" dirty="0" err="1" smtClean="0">
                <a:solidFill>
                  <a:srgbClr val="000000"/>
                </a:solidFill>
                <a:latin typeface="HelveticaNeueLT Pro 77 BdCn"/>
              </a:rPr>
              <a:t>componenten</a:t>
            </a:r>
            <a: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HelveticaNeueLT Pro 77 BdCn"/>
              </a:rPr>
              <a:t>worden</a:t>
            </a:r>
            <a:r>
              <a:rPr lang="en-US" sz="2400" spc="-1" dirty="0" smtClean="0">
                <a:solidFill>
                  <a:srgbClr val="000000"/>
                </a:solidFill>
                <a:latin typeface="HelveticaNeueLT Pro 77 BdCn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HelveticaNeueLT Pro 77 BdCn"/>
              </a:rPr>
              <a:t>gestoken</a:t>
            </a:r>
            <a:endParaRPr lang="en-US" sz="2400" dirty="0">
              <a:latin typeface="HelveticaNeueLT Pro 77 BdC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36377b7-70c4-4493-a338-095918d327e9}" enabled="0" method="" siteId="{e36377b7-70c4-4493-a338-095918d327e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13724</TotalTime>
  <Words>785</Words>
  <Application>Microsoft Office PowerPoint</Application>
  <PresentationFormat>Diavoorstelling (4:3)</PresentationFormat>
  <Paragraphs>158</Paragraphs>
  <Slides>18</Slides>
  <Notes>18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0" baseType="lpstr">
      <vt:lpstr>Office Theme</vt:lpstr>
      <vt:lpstr>Office Theme</vt:lpstr>
      <vt:lpstr>Dia 1</vt:lpstr>
      <vt:lpstr>Dia 2</vt:lpstr>
      <vt:lpstr>Dia 3</vt:lpstr>
      <vt:lpstr>Dia 4</vt:lpstr>
      <vt:lpstr>Dia 5</vt:lpstr>
      <vt:lpstr>Dia 6</vt:lpstr>
      <vt:lpstr>Dia 7</vt:lpstr>
      <vt:lpstr>Dia 8</vt:lpstr>
      <vt:lpstr>Dia 9</vt:lpstr>
      <vt:lpstr>Dia 10</vt:lpstr>
      <vt:lpstr>Dia 11</vt:lpstr>
      <vt:lpstr>Dia 12</vt:lpstr>
      <vt:lpstr>Dia 13</vt:lpstr>
      <vt:lpstr>Dia 14</vt:lpstr>
      <vt:lpstr>Dia 15</vt:lpstr>
      <vt:lpstr>Dia 16</vt:lpstr>
      <vt:lpstr>1e oefening </vt:lpstr>
      <vt:lpstr>Dia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Boe AnnDrea</dc:creator>
  <cp:lastModifiedBy>Roland van Dalen</cp:lastModifiedBy>
  <cp:revision>85</cp:revision>
  <dcterms:created xsi:type="dcterms:W3CDTF">2007-03-30T21:04:18Z</dcterms:created>
  <dcterms:modified xsi:type="dcterms:W3CDTF">2025-11-12T14:17:14Z</dcterms:modified>
  <dc:language>nl-NL</dc:language>
</cp:coreProperties>
</file>